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2" r:id="rId4"/>
  </p:sldMasterIdLst>
  <p:notesMasterIdLst>
    <p:notesMasterId r:id="rId8"/>
  </p:notesMasterIdLst>
  <p:sldIdLst>
    <p:sldId id="382" r:id="rId5"/>
    <p:sldId id="387" r:id="rId6"/>
    <p:sldId id="554" r:id="rId7"/>
    <p:sldId id="738" r:id="rId9"/>
    <p:sldId id="739" r:id="rId10"/>
    <p:sldId id="740" r:id="rId11"/>
    <p:sldId id="741" r:id="rId12"/>
    <p:sldId id="742" r:id="rId13"/>
    <p:sldId id="743" r:id="rId14"/>
    <p:sldId id="771" r:id="rId15"/>
    <p:sldId id="727" r:id="rId16"/>
    <p:sldId id="772" r:id="rId17"/>
    <p:sldId id="728" r:id="rId18"/>
    <p:sldId id="773" r:id="rId19"/>
    <p:sldId id="767" r:id="rId20"/>
    <p:sldId id="768" r:id="rId21"/>
    <p:sldId id="769" r:id="rId22"/>
    <p:sldId id="770" r:id="rId23"/>
    <p:sldId id="557" r:id="rId24"/>
    <p:sldId id="762" r:id="rId25"/>
    <p:sldId id="763" r:id="rId26"/>
    <p:sldId id="764" r:id="rId27"/>
    <p:sldId id="695" r:id="rId28"/>
  </p:sldIdLst>
  <p:sldSz cx="9144000" cy="6858000" type="screen4x3"/>
  <p:notesSz cx="6858000" cy="9144000"/>
  <p:embeddedFontLst>
    <p:embeddedFont>
      <p:font typeface="幼圆" panose="02010509060101010101" pitchFamily="49" charset="-122"/>
      <p:regular r:id="rId32"/>
    </p:embeddedFont>
    <p:embeddedFont>
      <p:font typeface="华文中宋" panose="02010600040101010101" pitchFamily="2" charset="-122"/>
      <p:regular r:id="rId33"/>
    </p:embeddedFont>
    <p:embeddedFont>
      <p:font typeface="Wingdings 2" panose="05020102010507070707" pitchFamily="18" charset="2"/>
      <p:regular r:id="rId34"/>
    </p:embeddedFont>
    <p:embeddedFont>
      <p:font typeface="Calibri" panose="020F0502020204030204" pitchFamily="34" charset="0"/>
      <p:regular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微软雅黑" panose="020B0503020204020204" pitchFamily="34" charset="-122"/>
      <p:regular r:id="rId38"/>
    </p:embeddedFont>
    <p:embeddedFont>
      <p:font typeface="GB Pinyinok-D" panose="02010601030101010101" pitchFamily="2" charset="-122"/>
      <p:regular r:id="rId39"/>
    </p:embeddedFont>
    <p:embeddedFont>
      <p:font typeface="华文楷体" panose="02010600040101010101" pitchFamily="2" charset="-122"/>
      <p:regular r:id="rId40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" userDrawn="1">
          <p15:clr>
            <a:srgbClr val="A4A3A4"/>
          </p15:clr>
        </p15:guide>
        <p15:guide id="2" pos="2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000066"/>
    <a:srgbClr val="FFFF00"/>
    <a:srgbClr val="28A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4" d="100"/>
          <a:sy n="94" d="100"/>
        </p:scale>
        <p:origin x="-96" y="-264"/>
      </p:cViewPr>
      <p:guideLst>
        <p:guide orient="horz" pos="247"/>
        <p:guide pos="2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4" cy="72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0" Type="http://schemas.openxmlformats.org/officeDocument/2006/relationships/font" Target="fonts/font9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mtClean="0"/>
            </a:lvl1pPr>
          </a:lstStyle>
          <a:p>
            <a:pPr>
              <a:defRPr/>
            </a:pPr>
            <a:fld id="{5B8385EF-34E0-4087-8257-E19FD43BBCED}" type="datetime1">
              <a:rPr lang="zh-CN" altLang="en-US"/>
            </a:fld>
            <a:endParaRPr lang="en-US" sz="1200"/>
          </a:p>
        </p:txBody>
      </p:sp>
      <p:sp>
        <p:nvSpPr>
          <p:cNvPr id="4915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4101" name="Rectangle 5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单击此处编辑母版文本样式</a:t>
            </a:r>
            <a:endParaRPr lang="zh-CN" sz="1200"/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第二级</a:t>
            </a:r>
            <a:endParaRPr lang="zh-CN" sz="1200"/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第三级</a:t>
            </a:r>
            <a:endParaRPr lang="zh-CN" sz="1200"/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第四级</a:t>
            </a:r>
            <a:endParaRPr lang="zh-CN" sz="1200"/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第五级</a:t>
            </a:r>
            <a:endParaRPr lang="zh-CN" sz="120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mtClean="0"/>
            </a:lvl1pPr>
          </a:lstStyle>
          <a:p>
            <a:pPr>
              <a:defRPr/>
            </a:pPr>
            <a:fld id="{2F80FE93-E246-409F-9FA2-1E1EADB41A44}" type="slidenum">
              <a:rPr lang="zh-CN" altLang="en-US"/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0"/>
            <a:ext cx="222269050" cy="166703375"/>
          </a:xfrm>
        </p:spPr>
      </p:sp>
      <p:sp>
        <p:nvSpPr>
          <p:cNvPr id="5017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0" y="0"/>
            <a:ext cx="1588" cy="0"/>
          </a:xfrm>
        </p:spPr>
      </p:sp>
      <p:sp>
        <p:nvSpPr>
          <p:cNvPr id="59395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5613" y="1598613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0" y="0"/>
            <a:ext cx="1588" cy="0"/>
          </a:xfrm>
        </p:spPr>
      </p:sp>
      <p:sp>
        <p:nvSpPr>
          <p:cNvPr id="6041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5613" y="1598613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0" y="0"/>
            <a:ext cx="0" cy="0"/>
          </a:xfrm>
        </p:spPr>
      </p:sp>
      <p:sp>
        <p:nvSpPr>
          <p:cNvPr id="61443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75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0" y="0"/>
            <a:ext cx="0" cy="0"/>
          </a:xfrm>
        </p:spPr>
      </p:sp>
      <p:sp>
        <p:nvSpPr>
          <p:cNvPr id="62467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596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0"/>
            <a:ext cx="222269050" cy="166703375"/>
          </a:xfrm>
        </p:spPr>
      </p:sp>
      <p:sp>
        <p:nvSpPr>
          <p:cNvPr id="51203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5613" y="1598613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0"/>
            <a:ext cx="222269050" cy="166701788"/>
          </a:xfrm>
        </p:spPr>
      </p:sp>
      <p:sp>
        <p:nvSpPr>
          <p:cNvPr id="52227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5613" y="1598613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0"/>
            <a:ext cx="222267463" cy="166701788"/>
          </a:xfrm>
        </p:spPr>
      </p:sp>
      <p:sp>
        <p:nvSpPr>
          <p:cNvPr id="5325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75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0"/>
            <a:ext cx="222264288" cy="166700200"/>
          </a:xfrm>
        </p:spPr>
      </p:sp>
      <p:sp>
        <p:nvSpPr>
          <p:cNvPr id="54275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596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0"/>
            <a:ext cx="222265875" cy="166700200"/>
          </a:xfrm>
        </p:spPr>
      </p:sp>
      <p:sp>
        <p:nvSpPr>
          <p:cNvPr id="5529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596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0"/>
            <a:ext cx="222265875" cy="166700200"/>
          </a:xfrm>
        </p:spPr>
      </p:sp>
      <p:sp>
        <p:nvSpPr>
          <p:cNvPr id="56323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2438" y="1595438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88" y="0"/>
            <a:ext cx="0" cy="0"/>
          </a:xfrm>
        </p:spPr>
      </p:sp>
      <p:sp>
        <p:nvSpPr>
          <p:cNvPr id="57347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110975775" y="0"/>
            <a:ext cx="222026163" cy="166520813"/>
          </a:xfrm>
        </p:spPr>
      </p:sp>
      <p:sp>
        <p:nvSpPr>
          <p:cNvPr id="5837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B6A3C6-C886-4BFA-A1BC-BA01EC1A21BB}" type="datetime1">
              <a:rPr lang="zh-CN" altLang="en-US"/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336827-D48B-4878-A4C6-46D6B8D5CAB2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18F6FA-3B0A-45A3-BCE2-19BB30150387}" type="datetime1">
              <a:rPr lang="zh-CN" altLang="en-US"/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71C630-E80C-4B71-AFF4-5C045BB8789D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2BEE7A-A6E8-44CF-A610-C63ED98F97CD}" type="datetime1">
              <a:rPr lang="zh-CN" altLang="en-US"/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3FF2D4-D738-429A-9DB7-17BBA6B728C3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E56B37-83E6-4810-AF07-E92FA9772F61}" type="datetime1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73A726-4279-49D5-9465-F44EDA117F0A}" type="slidenum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63F0A1-C730-4798-9DB8-848BBD163C2D}" type="datetime1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30D49B-D25F-4EEF-A3F0-DDDBC04DD5D7}" type="slidenum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5F2FBA-FA98-4407-A3B3-6EABDB8DE178}" type="datetime1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880830-AA0A-4BC3-8269-3C1AA905519A}" type="slidenum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1975" y="1079500"/>
            <a:ext cx="3929063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079500"/>
            <a:ext cx="3929062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93FFDF-FC93-44C6-9D56-1E3466AADB69}" type="datetime1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0295B1-B214-4465-B66E-28D8B25B0DCA}" type="slidenum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19A7A5-BC89-499E-81D6-AAC9C98762F7}" type="datetime1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C5814C-D8CF-4F8E-8161-1A82E6E91D24}" type="slidenum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17EC8-D32B-494B-8163-238AD04E91A1}" type="datetime1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3935D-36F0-4B4B-BD14-59ABA36F6FF0}" type="slidenum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93CAE6-2533-4B79-B58C-29CEB98B0C32}" type="datetime1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46D439-0A69-4C72-8F70-60297354522E}" type="slidenum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B24D62-27AD-48C8-9B1C-665AB5707A99}" type="datetime1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4E4E8-054B-43D6-A782-AC0DE614BB1F}" type="slidenum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5C3C3D-D40F-4C42-98F1-288B050C2342}" type="datetime1">
              <a:rPr lang="zh-CN" altLang="en-US"/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BE3682-4EFE-4C73-8A41-3681BCA90E7F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Times New Roman" panose="02020603050405020304" pitchFamily="18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90B50F-062D-46AB-B01C-37FE90342DD3}" type="datetime1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BEAE77-0861-4F2A-9610-02E3F235C8CB}" type="slidenum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AADF87-4959-4B00-86F3-33EDEAED8DDD}" type="datetime1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5BC15F-9343-4CCB-89F4-BBF53F52A0B4}" type="slidenum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0663" y="198438"/>
            <a:ext cx="2001837" cy="58991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1975" y="198438"/>
            <a:ext cx="5856288" cy="58991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730BF8-8CEA-4DDD-B5C5-7A6D7E3B7ADE}" type="datetime1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726AFB-23D1-48ED-B205-DFE06A1A57D6}" type="slidenum">
              <a:rPr lang="zh-CN" altLang="en-US"/>
            </a:fld>
            <a:endParaRPr 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6AB38C-2D14-4BD4-8329-AA4388E6E5AF}" type="datetime1">
              <a:rPr lang="zh-CN" altLang="en-US"/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3ACFA4-C154-4F3B-9B40-1C8E4AB8B19B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0A6091-ADD0-44C9-A2A9-931F2A331A9C}" type="datetime1">
              <a:rPr lang="zh-CN" altLang="en-US"/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85F8F2-58B7-4DFE-B239-D1D5FBD24FF7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2349AE-5A4A-4489-A857-5DFC1617B6EF}" type="datetime1">
              <a:rPr lang="zh-CN" altLang="en-US"/>
            </a:fld>
            <a:endParaRPr lang="en-US" sz="1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CC2A78-01D0-4732-AEA5-EAF937A3E23D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002DF-A734-4E35-92EB-9C50F94BC835}" type="datetime1">
              <a:rPr lang="zh-CN" altLang="en-US"/>
            </a:fld>
            <a:endParaRPr lang="en-US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21E1B-2295-407B-9DC7-BE534A03A5AF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EBA2CF-43DB-4BD2-93F0-929252546541}" type="datetime1">
              <a:rPr lang="zh-CN" altLang="en-US"/>
            </a:fld>
            <a:endParaRPr lang="en-US" sz="18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E7F2EA-E2A4-44AC-AC05-1ED5979DA2F8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26A4AF-3FE2-4AAA-9BDF-5E56725E3655}" type="datetime1">
              <a:rPr lang="zh-CN" altLang="en-US"/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73DB86-7C3E-43C1-BFC1-89EE7458202A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2E7BAD-8245-41D9-AD1E-84F6EB67A79C}" type="datetime1">
              <a:rPr lang="zh-CN" altLang="en-US"/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C36689-53E2-4EDC-86CA-C81490DF07BB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Arial" panose="020B0604020202020204" pitchFamily="34" charset="0"/>
              </a:rPr>
              <a:t>单击此处编辑母版标题样式</a:t>
            </a:r>
            <a:endParaRPr lang="zh-CN" smtClean="0">
              <a:sym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Arial" panose="020B0604020202020204" pitchFamily="34" charset="0"/>
              </a:rPr>
              <a:t>单击此处编辑母版文本样式</a:t>
            </a:r>
            <a:endParaRPr lang="zh-CN" smtClean="0">
              <a:sym typeface="Arial" panose="020B0604020202020204" pitchFamily="34" charset="0"/>
            </a:endParaRPr>
          </a:p>
          <a:p>
            <a:pPr lvl="1"/>
            <a:r>
              <a:rPr lang="zh-CN" smtClean="0">
                <a:sym typeface="Arial" panose="020B0604020202020204" pitchFamily="34" charset="0"/>
              </a:rPr>
              <a:t>第二级</a:t>
            </a:r>
            <a:endParaRPr lang="zh-CN" smtClean="0">
              <a:sym typeface="Arial" panose="020B0604020202020204" pitchFamily="34" charset="0"/>
            </a:endParaRPr>
          </a:p>
          <a:p>
            <a:pPr lvl="2"/>
            <a:r>
              <a:rPr lang="zh-CN" smtClean="0">
                <a:sym typeface="Arial" panose="020B0604020202020204" pitchFamily="34" charset="0"/>
              </a:rPr>
              <a:t>第三级</a:t>
            </a:r>
            <a:endParaRPr lang="zh-CN" smtClean="0">
              <a:sym typeface="Arial" panose="020B0604020202020204" pitchFamily="34" charset="0"/>
            </a:endParaRPr>
          </a:p>
          <a:p>
            <a:pPr lvl="3"/>
            <a:r>
              <a:rPr lang="zh-CN" smtClean="0">
                <a:sym typeface="Arial" panose="020B0604020202020204" pitchFamily="34" charset="0"/>
              </a:rPr>
              <a:t>第四级</a:t>
            </a:r>
            <a:endParaRPr lang="zh-CN" smtClean="0">
              <a:sym typeface="Arial" panose="020B0604020202020204" pitchFamily="34" charset="0"/>
            </a:endParaRPr>
          </a:p>
          <a:p>
            <a:pPr lvl="4"/>
            <a:r>
              <a:rPr lang="zh-CN" smtClean="0">
                <a:sym typeface="Arial" panose="020B0604020202020204" pitchFamily="34" charset="0"/>
              </a:rPr>
              <a:t>第五级</a:t>
            </a:r>
            <a:endParaRPr lang="zh-CN" smtClean="0"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/>
            </a:lvl1pPr>
          </a:lstStyle>
          <a:p>
            <a:pPr>
              <a:defRPr/>
            </a:pPr>
            <a:fld id="{44ACF262-2A81-4718-B500-57793B8866DB}" type="datetime1">
              <a:rPr lang="zh-CN" altLang="en-US"/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C5238FC-A75C-460E-9200-7365A40EC603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>
            <a:spLocks noChangeArrowheads="1"/>
          </p:cNvSpPr>
          <p:nvPr/>
        </p:nvSpPr>
        <p:spPr bwMode="auto">
          <a:xfrm>
            <a:off x="-4763" y="-19050"/>
            <a:ext cx="9144001" cy="6877050"/>
          </a:xfrm>
          <a:prstGeom prst="rect">
            <a:avLst/>
          </a:prstGeom>
          <a:solidFill>
            <a:srgbClr val="F2F2F2">
              <a:alpha val="8900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1" name="矩形 7"/>
          <p:cNvSpPr>
            <a:spLocks noChangeArrowheads="1"/>
          </p:cNvSpPr>
          <p:nvPr/>
        </p:nvSpPr>
        <p:spPr bwMode="auto">
          <a:xfrm>
            <a:off x="0" y="620713"/>
            <a:ext cx="9180513" cy="5040312"/>
          </a:xfrm>
          <a:prstGeom prst="rect">
            <a:avLst/>
          </a:prstGeom>
          <a:solidFill>
            <a:srgbClr val="D8D8D8">
              <a:alpha val="1400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2" name="矩形 3"/>
          <p:cNvSpPr>
            <a:spLocks noChangeArrowheads="1"/>
          </p:cNvSpPr>
          <p:nvPr/>
        </p:nvSpPr>
        <p:spPr bwMode="auto">
          <a:xfrm>
            <a:off x="0" y="6167438"/>
            <a:ext cx="2327275" cy="179387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2327275" y="6167438"/>
            <a:ext cx="2260600" cy="179387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4" name="矩形 9"/>
          <p:cNvSpPr>
            <a:spLocks noChangeArrowheads="1"/>
          </p:cNvSpPr>
          <p:nvPr/>
        </p:nvSpPr>
        <p:spPr bwMode="auto">
          <a:xfrm>
            <a:off x="4587875" y="6167438"/>
            <a:ext cx="2260600" cy="179387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5" name="矩形 10"/>
          <p:cNvSpPr>
            <a:spLocks noChangeArrowheads="1"/>
          </p:cNvSpPr>
          <p:nvPr/>
        </p:nvSpPr>
        <p:spPr bwMode="auto">
          <a:xfrm>
            <a:off x="6848475" y="6167438"/>
            <a:ext cx="2295525" cy="179387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6" name="矩形 6"/>
          <p:cNvSpPr>
            <a:spLocks noChangeArrowheads="1"/>
          </p:cNvSpPr>
          <p:nvPr/>
        </p:nvSpPr>
        <p:spPr bwMode="auto">
          <a:xfrm>
            <a:off x="0" y="247650"/>
            <a:ext cx="2260600" cy="71438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7" name="矩形 7"/>
          <p:cNvSpPr>
            <a:spLocks noChangeArrowheads="1"/>
          </p:cNvSpPr>
          <p:nvPr/>
        </p:nvSpPr>
        <p:spPr bwMode="auto">
          <a:xfrm>
            <a:off x="2260600" y="247650"/>
            <a:ext cx="2260600" cy="71438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8" name="矩形 12"/>
          <p:cNvSpPr>
            <a:spLocks noChangeArrowheads="1"/>
          </p:cNvSpPr>
          <p:nvPr/>
        </p:nvSpPr>
        <p:spPr bwMode="auto">
          <a:xfrm>
            <a:off x="4521200" y="247650"/>
            <a:ext cx="2260600" cy="71438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9" name="矩形 13"/>
          <p:cNvSpPr>
            <a:spLocks noChangeArrowheads="1"/>
          </p:cNvSpPr>
          <p:nvPr/>
        </p:nvSpPr>
        <p:spPr bwMode="auto">
          <a:xfrm>
            <a:off x="6781800" y="247650"/>
            <a:ext cx="2362200" cy="71438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6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079500"/>
            <a:ext cx="8010525" cy="5018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Times New Roman" panose="02020603050405020304" pitchFamily="18" charset="0"/>
              </a:rPr>
              <a:t>单击此处编辑母版文本样式</a:t>
            </a:r>
            <a:endParaRPr lang="zh-CN" smtClean="0">
              <a:sym typeface="Times New Roman" panose="02020603050405020304" pitchFamily="18" charset="0"/>
            </a:endParaRPr>
          </a:p>
          <a:p>
            <a:pPr lvl="1"/>
            <a:r>
              <a:rPr lang="zh-CN" smtClean="0">
                <a:sym typeface="Times New Roman" panose="02020603050405020304" pitchFamily="18" charset="0"/>
              </a:rPr>
              <a:t>第二级</a:t>
            </a:r>
            <a:endParaRPr lang="zh-CN" smtClean="0">
              <a:sym typeface="Times New Roman" panose="02020603050405020304" pitchFamily="18" charset="0"/>
            </a:endParaRPr>
          </a:p>
        </p:txBody>
      </p:sp>
      <p:sp>
        <p:nvSpPr>
          <p:cNvPr id="2061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6738" y="198438"/>
            <a:ext cx="8005762" cy="60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>
                <a:sym typeface="Times New Roman" panose="02020603050405020304" pitchFamily="18" charset="0"/>
              </a:rPr>
              <a:t>单击此处编辑母版标题样式</a:t>
            </a:r>
            <a:endParaRPr lang="zh-CN" smtClean="0">
              <a:sym typeface="Times New Roman" panose="02020603050405020304" pitchFamily="18" charset="0"/>
            </a:endParaRPr>
          </a:p>
        </p:txBody>
      </p:sp>
      <p:sp>
        <p:nvSpPr>
          <p:cNvPr id="206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950921DF-EC54-491E-AA0A-94BFC846FE54}" type="datetime1">
              <a:rPr lang="zh-CN" altLang="en-US"/>
            </a:fld>
            <a:endParaRPr lang="en-US"/>
          </a:p>
        </p:txBody>
      </p:sp>
      <p:sp>
        <p:nvSpPr>
          <p:cNvPr id="206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6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444A6143-AF59-49D3-B9F7-D5FABA23E2A0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9pPr>
    </p:titleStyle>
    <p:bodyStyle>
      <a:lvl1pPr marL="357505" indent="-357505" algn="l" defTabSz="0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"/>
        <a:defRPr sz="2000">
          <a:solidFill>
            <a:schemeClr val="accent2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357505" indent="-357505" algn="l" defTabSz="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 "/>
        <a:defRPr sz="1600">
          <a:solidFill>
            <a:schemeClr val="tx1"/>
          </a:solidFill>
          <a:latin typeface="+mn-lt"/>
          <a:ea typeface="+mn-ea"/>
          <a:sym typeface="Times New Roman" panose="02020603050405020304" pitchFamily="18" charset="0"/>
        </a:defRPr>
      </a:lvl2pPr>
      <a:lvl3pPr marL="1143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anose="02020603050405020304" pitchFamily="18" charset="0"/>
        </a:defRPr>
      </a:lvl3pPr>
      <a:lvl4pPr marL="1600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anose="02020603050405020304" pitchFamily="18" charset="0"/>
        </a:defRPr>
      </a:lvl4pPr>
      <a:lvl5pPr marL="20574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anose="02020603050405020304" pitchFamily="18" charset="0"/>
        </a:defRPr>
      </a:lvl5pPr>
      <a:lvl6pPr marL="25146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anose="02020603050405020304" pitchFamily="18" charset="0"/>
        </a:defRPr>
      </a:lvl6pPr>
      <a:lvl7pPr marL="2971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anose="02020603050405020304" pitchFamily="18" charset="0"/>
        </a:defRPr>
      </a:lvl7pPr>
      <a:lvl8pPr marL="3429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anose="02020603050405020304" pitchFamily="18" charset="0"/>
        </a:defRPr>
      </a:lvl8pPr>
      <a:lvl9pPr marL="3886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anose="02020603050405020304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>
            <a:grpSpLocks noChangeAspect="1"/>
          </p:cNvGrpSpPr>
          <p:nvPr/>
        </p:nvGrpSpPr>
        <p:grpSpPr bwMode="auto">
          <a:xfrm>
            <a:off x="-158750" y="-28575"/>
            <a:ext cx="9375775" cy="6964363"/>
            <a:chOff x="0" y="0"/>
            <a:chExt cx="9376230" cy="6964589"/>
          </a:xfrm>
        </p:grpSpPr>
        <p:pic>
          <p:nvPicPr>
            <p:cNvPr id="3075" name="图片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0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图片 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07183" y="43541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图片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4224" y="176570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5" Type="http://schemas.openxmlformats.org/officeDocument/2006/relationships/slideLayout" Target="../slideLayouts/slideLayout1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69988" y="2235200"/>
            <a:ext cx="6883400" cy="882650"/>
          </a:xfrm>
        </p:spPr>
        <p:txBody>
          <a:bodyPr/>
          <a:lstStyle/>
          <a:p>
            <a:pPr algn="ctr" eaLnBrk="1" hangingPunct="1"/>
            <a:r>
              <a:rPr lang="zh-CN" altLang="en-US" sz="4800" smtClean="0">
                <a:solidFill>
                  <a:srgbClr val="FF6600"/>
                </a:solidFill>
              </a:rPr>
              <a:t>第</a:t>
            </a:r>
            <a:r>
              <a:rPr lang="en-US" sz="4800" smtClean="0">
                <a:solidFill>
                  <a:srgbClr val="FF6600"/>
                </a:solidFill>
              </a:rPr>
              <a:t> </a:t>
            </a:r>
            <a:r>
              <a:rPr lang="zh-CN" altLang="en-US" sz="4800" smtClean="0">
                <a:solidFill>
                  <a:srgbClr val="FF6600"/>
                </a:solidFill>
              </a:rPr>
              <a:t>1</a:t>
            </a:r>
            <a:r>
              <a:rPr lang="en-US" altLang="zh-CN" sz="4800" smtClean="0">
                <a:solidFill>
                  <a:srgbClr val="FF6600"/>
                </a:solidFill>
              </a:rPr>
              <a:t> </a:t>
            </a:r>
            <a:r>
              <a:rPr lang="zh-CN" altLang="en-US" sz="4800" smtClean="0">
                <a:solidFill>
                  <a:srgbClr val="FF6600"/>
                </a:solidFill>
              </a:rPr>
              <a:t>课</a:t>
            </a:r>
            <a:endParaRPr lang="zh-CN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8763" y="3708400"/>
            <a:ext cx="8599487" cy="1414463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zh-CN" sz="5400" b="1" smtClean="0">
                <a:solidFill>
                  <a:srgbClr val="000000"/>
                </a:solidFill>
              </a:rPr>
              <a:t>九月去北京旅游最好</a:t>
            </a:r>
            <a:endParaRPr lang="zh-CN" smtClean="0"/>
          </a:p>
        </p:txBody>
      </p:sp>
      <p:sp>
        <p:nvSpPr>
          <p:cNvPr id="26628" name="Text Box 4"/>
          <p:cNvSpPr>
            <a:spLocks noChangeArrowheads="1"/>
          </p:cNvSpPr>
          <p:nvPr/>
        </p:nvSpPr>
        <p:spPr bwMode="auto">
          <a:xfrm>
            <a:off x="219075" y="844550"/>
            <a:ext cx="45243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1800"/>
              </a:spcBef>
              <a:buClr>
                <a:schemeClr val="accent1"/>
              </a:buClr>
              <a:buSzPct val="80000"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《HSK标准教程》第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册</a:t>
            </a:r>
            <a:endParaRPr lang="zh-CN" altLang="en-US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595" y="1756728"/>
            <a:ext cx="8229600" cy="1143000"/>
          </a:xfrm>
        </p:spPr>
        <p:txBody>
          <a:bodyPr/>
          <a:p>
            <a:r>
              <a:rPr lang="zh-CN" altLang="th-TH" sz="6600"/>
              <a:t>助动词：</a:t>
            </a:r>
            <a:r>
              <a:rPr lang="zh-CN" altLang="th-TH" sz="6600">
                <a:solidFill>
                  <a:srgbClr val="FF0000"/>
                </a:solidFill>
              </a:rPr>
              <a:t>要</a:t>
            </a:r>
            <a:br>
              <a:rPr lang="zh-CN" altLang="th-TH" sz="6600">
                <a:solidFill>
                  <a:srgbClr val="FF0000"/>
                </a:solidFill>
              </a:rPr>
            </a:br>
            <a:r>
              <a:rPr lang="en-US" altLang="zh-CN" sz="4800">
                <a:latin typeface="Arial" panose="020B0604020202020204" pitchFamily="34" charset="0"/>
                <a:cs typeface="Arial" panose="020B0604020202020204" pitchFamily="34" charset="0"/>
              </a:rPr>
              <a:t>auxiliary verb</a:t>
            </a:r>
            <a:r>
              <a:rPr lang="zh-CN" altLang="en-US" sz="4800">
                <a:latin typeface="Arial" panose="020B0604020202020204" pitchFamily="34" charset="0"/>
                <a:cs typeface="Arial" panose="020B0604020202020204" pitchFamily="34" charset="0"/>
              </a:rPr>
              <a:t>：要</a:t>
            </a:r>
            <a:endParaRPr lang="zh-CN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470" y="4246880"/>
            <a:ext cx="89236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/>
              <a:t>表示将来或打算</a:t>
            </a:r>
            <a:r>
              <a:rPr lang="en-US" altLang="zh-CN" sz="2800"/>
              <a:t> indicate the future or intention</a:t>
            </a:r>
            <a:endParaRPr lang="en-US" altLang="zh-CN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/>
              <a:t>表示需要</a:t>
            </a:r>
            <a:r>
              <a:rPr lang="en-US" altLang="zh-CN" sz="2800"/>
              <a:t> indicate need / express need</a:t>
            </a:r>
            <a:endParaRPr lang="en-US" altLang="zh-CN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/>
              <a:t>表示想要</a:t>
            </a:r>
            <a:r>
              <a:rPr lang="en-US" altLang="zh-CN" sz="2800"/>
              <a:t> indicate desire / express wanting</a:t>
            </a:r>
            <a:endParaRPr lang="en-US" altLang="zh-CN" sz="280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BBF7F7-A0FB-408E-8E03-D865C78C148F}" type="slidenum">
              <a:rPr lang="zh-CN" altLang="en-US"/>
            </a:fld>
            <a:endParaRPr lang="en-US" altLang="zh-CN" sz="1800"/>
          </a:p>
        </p:txBody>
      </p:sp>
      <p:sp>
        <p:nvSpPr>
          <p:cNvPr id="21506" name="圆角矩形 7"/>
          <p:cNvSpPr>
            <a:spLocks noChangeArrowheads="1"/>
          </p:cNvSpPr>
          <p:nvPr/>
        </p:nvSpPr>
        <p:spPr bwMode="auto">
          <a:xfrm>
            <a:off x="544513" y="5237163"/>
            <a:ext cx="8043862" cy="6016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</a:ln>
        </p:spPr>
        <p:txBody>
          <a:bodyPr lIns="90170" tIns="46990" rIns="90170" bIns="46990"/>
          <a:lstStyle/>
          <a:p>
            <a:endParaRPr lang="zh-CN" altLang="zh-CN" sz="16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/>
        </p:nvGraphicFramePr>
        <p:xfrm>
          <a:off x="544513" y="1536700"/>
          <a:ext cx="8261350" cy="1004888"/>
        </p:xfrm>
        <a:graphic>
          <a:graphicData uri="http://schemas.openxmlformats.org/drawingml/2006/table">
            <a:tbl>
              <a:tblPr/>
              <a:tblGrid>
                <a:gridCol w="696912"/>
                <a:gridCol w="1011238"/>
                <a:gridCol w="1035050"/>
                <a:gridCol w="1316037"/>
                <a:gridCol w="1633538"/>
                <a:gridCol w="2568575"/>
              </a:tblGrid>
              <a:tr h="1004888"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华文楷体" panose="02010600040101010101" pitchFamily="2" charset="-122"/>
                        </a:rPr>
                        <a:t>       </a:t>
                      </a: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23" name="Group 19"/>
          <p:cNvGraphicFramePr>
            <a:graphicFrameLocks noGrp="1"/>
          </p:cNvGraphicFramePr>
          <p:nvPr/>
        </p:nvGraphicFramePr>
        <p:xfrm>
          <a:off x="544513" y="820738"/>
          <a:ext cx="8261350" cy="1004888"/>
        </p:xfrm>
        <a:graphic>
          <a:graphicData uri="http://schemas.openxmlformats.org/drawingml/2006/table">
            <a:tbl>
              <a:tblPr/>
              <a:tblGrid>
                <a:gridCol w="696912"/>
                <a:gridCol w="1011238"/>
                <a:gridCol w="1035050"/>
                <a:gridCol w="1316037"/>
                <a:gridCol w="1633538"/>
                <a:gridCol w="2568575"/>
              </a:tblGrid>
              <a:tr h="1004888"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 我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 要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sym typeface="华文楷体" panose="02010600040101010101" pitchFamily="2" charset="-122"/>
                        </a:rPr>
                        <a:t>  去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华文楷体" panose="02010600040101010101" pitchFamily="2" charset="-122"/>
                        </a:rPr>
                        <a:t>       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华文楷体" panose="02010600040101010101" pitchFamily="2" charset="-122"/>
                        </a:rPr>
                        <a:t> 北京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宋体" panose="02010600030101010101" pitchFamily="2" charset="-122"/>
                          <a:sym typeface="华文楷体" panose="02010600040101010101" pitchFamily="2" charset="-122"/>
                        </a:rPr>
                        <a:t>。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华文楷体" panose="02010600040101010101" pitchFamily="2" charset="-122"/>
                        </a:rPr>
                        <a:t>    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39" name="Group 35"/>
          <p:cNvGraphicFramePr>
            <a:graphicFrameLocks noGrp="1"/>
          </p:cNvGraphicFramePr>
          <p:nvPr/>
        </p:nvGraphicFramePr>
        <p:xfrm>
          <a:off x="544513" y="2254250"/>
          <a:ext cx="8261350" cy="1004888"/>
        </p:xfrm>
        <a:graphic>
          <a:graphicData uri="http://schemas.openxmlformats.org/drawingml/2006/table">
            <a:tbl>
              <a:tblPr/>
              <a:tblGrid>
                <a:gridCol w="696912"/>
                <a:gridCol w="1011238"/>
                <a:gridCol w="1035050"/>
                <a:gridCol w="1316037"/>
                <a:gridCol w="1633538"/>
                <a:gridCol w="2568575"/>
              </a:tblGrid>
              <a:tr h="1004888"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马克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 要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华文楷体" panose="02010600040101010101" pitchFamily="2" charset="-122"/>
                        </a:rPr>
                        <a:t>      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 水。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55" name="Group 51"/>
          <p:cNvGraphicFramePr>
            <a:graphicFrameLocks noGrp="1"/>
          </p:cNvGraphicFramePr>
          <p:nvPr/>
        </p:nvGraphicFramePr>
        <p:xfrm>
          <a:off x="542925" y="2973388"/>
          <a:ext cx="8262938" cy="1004888"/>
        </p:xfrm>
        <a:graphic>
          <a:graphicData uri="http://schemas.openxmlformats.org/drawingml/2006/table">
            <a:tbl>
              <a:tblPr/>
              <a:tblGrid>
                <a:gridCol w="696913"/>
                <a:gridCol w="1011237"/>
                <a:gridCol w="1046163"/>
                <a:gridCol w="1306512"/>
                <a:gridCol w="1631950"/>
                <a:gridCol w="2570163"/>
              </a:tblGrid>
              <a:tr h="1004888"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136536" marR="136536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36" marR="136536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36" marR="136536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36" marR="136536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36" marR="136536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36" marR="136536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71" name="Group 67"/>
          <p:cNvGraphicFramePr>
            <a:graphicFrameLocks noGrp="1"/>
          </p:cNvGraphicFramePr>
          <p:nvPr/>
        </p:nvGraphicFramePr>
        <p:xfrm>
          <a:off x="544513" y="3692525"/>
          <a:ext cx="8261350" cy="1127125"/>
        </p:xfrm>
        <a:graphic>
          <a:graphicData uri="http://schemas.openxmlformats.org/drawingml/2006/table">
            <a:tbl>
              <a:tblPr/>
              <a:tblGrid>
                <a:gridCol w="696912"/>
                <a:gridCol w="1011238"/>
                <a:gridCol w="1035050"/>
                <a:gridCol w="1316037"/>
                <a:gridCol w="1633538"/>
                <a:gridCol w="2568575"/>
              </a:tblGrid>
              <a:tr h="1127125"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我们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要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   买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一本书。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03" name="Rectangle 82"/>
          <p:cNvSpPr>
            <a:spLocks noChangeArrowheads="1"/>
          </p:cNvSpPr>
          <p:nvPr/>
        </p:nvSpPr>
        <p:spPr bwMode="auto">
          <a:xfrm>
            <a:off x="1290638" y="852488"/>
            <a:ext cx="885825" cy="41465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</a:ln>
        </p:spPr>
        <p:txBody>
          <a:bodyPr anchor="ctr"/>
          <a:lstStyle/>
          <a:p>
            <a:endParaRPr lang="zh-CN" altLang="zh-CN"/>
          </a:p>
        </p:txBody>
      </p:sp>
      <p:sp>
        <p:nvSpPr>
          <p:cNvPr id="21604" name="Rectangle 83"/>
          <p:cNvSpPr>
            <a:spLocks noChangeArrowheads="1"/>
          </p:cNvSpPr>
          <p:nvPr/>
        </p:nvSpPr>
        <p:spPr bwMode="auto">
          <a:xfrm>
            <a:off x="3267393" y="837248"/>
            <a:ext cx="957262" cy="4119562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</a:ln>
        </p:spPr>
        <p:txBody>
          <a:bodyPr anchor="ctr"/>
          <a:lstStyle/>
          <a:p>
            <a:endParaRPr lang="zh-CN" altLang="zh-CN"/>
          </a:p>
        </p:txBody>
      </p:sp>
      <p:sp>
        <p:nvSpPr>
          <p:cNvPr id="21605" name="Rectangle 84"/>
          <p:cNvSpPr>
            <a:spLocks noChangeArrowheads="1"/>
          </p:cNvSpPr>
          <p:nvPr/>
        </p:nvSpPr>
        <p:spPr bwMode="auto">
          <a:xfrm>
            <a:off x="4787265" y="822960"/>
            <a:ext cx="892175" cy="4133850"/>
          </a:xfrm>
          <a:prstGeom prst="rect">
            <a:avLst/>
          </a:prstGeom>
          <a:noFill/>
          <a:ln w="25400">
            <a:solidFill>
              <a:srgbClr val="288149"/>
            </a:solidFill>
            <a:prstDash val="dash"/>
            <a:miter lim="800000"/>
          </a:ln>
        </p:spPr>
        <p:txBody>
          <a:bodyPr anchor="ctr"/>
          <a:lstStyle/>
          <a:p>
            <a:endParaRPr lang="zh-CN" altLang="zh-CN"/>
          </a:p>
        </p:txBody>
      </p:sp>
      <p:sp>
        <p:nvSpPr>
          <p:cNvPr id="21606" name="Rectangle 85"/>
          <p:cNvSpPr>
            <a:spLocks noChangeArrowheads="1"/>
          </p:cNvSpPr>
          <p:nvPr/>
        </p:nvSpPr>
        <p:spPr bwMode="auto">
          <a:xfrm>
            <a:off x="6230938" y="805180"/>
            <a:ext cx="1474787" cy="41211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</a:ln>
        </p:spPr>
        <p:txBody>
          <a:bodyPr anchor="ctr"/>
          <a:lstStyle/>
          <a:p>
            <a:endParaRPr lang="zh-CN" altLang="zh-CN"/>
          </a:p>
        </p:txBody>
      </p:sp>
      <p:sp>
        <p:nvSpPr>
          <p:cNvPr id="21607" name="矩形 1"/>
          <p:cNvSpPr>
            <a:spLocks noChangeArrowheads="1"/>
          </p:cNvSpPr>
          <p:nvPr/>
        </p:nvSpPr>
        <p:spPr bwMode="auto">
          <a:xfrm>
            <a:off x="1395413" y="5287963"/>
            <a:ext cx="5095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S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608" name="矩形 2"/>
          <p:cNvSpPr>
            <a:spLocks noChangeArrowheads="1"/>
          </p:cNvSpPr>
          <p:nvPr/>
        </p:nvSpPr>
        <p:spPr bwMode="auto">
          <a:xfrm>
            <a:off x="2279650" y="5287963"/>
            <a:ext cx="3095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sp>
        <p:nvSpPr>
          <p:cNvPr id="21609" name="矩形 3"/>
          <p:cNvSpPr>
            <a:spLocks noChangeArrowheads="1"/>
          </p:cNvSpPr>
          <p:nvPr/>
        </p:nvSpPr>
        <p:spPr bwMode="auto">
          <a:xfrm>
            <a:off x="6768465" y="5280025"/>
            <a:ext cx="477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  <a:endParaRPr lang="zh-CN" altLang="en-US" dirty="0"/>
          </a:p>
        </p:txBody>
      </p:sp>
      <p:sp>
        <p:nvSpPr>
          <p:cNvPr id="21610" name="矩形 4"/>
          <p:cNvSpPr>
            <a:spLocks noChangeArrowheads="1"/>
          </p:cNvSpPr>
          <p:nvPr/>
        </p:nvSpPr>
        <p:spPr bwMode="auto">
          <a:xfrm>
            <a:off x="5040313" y="5280025"/>
            <a:ext cx="5476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2881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611" name="矩形 5"/>
          <p:cNvSpPr>
            <a:spLocks noChangeArrowheads="1"/>
          </p:cNvSpPr>
          <p:nvPr/>
        </p:nvSpPr>
        <p:spPr bwMode="auto">
          <a:xfrm>
            <a:off x="5486400" y="5280025"/>
            <a:ext cx="309563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sp>
        <p:nvSpPr>
          <p:cNvPr id="21612" name="矩形 6"/>
          <p:cNvSpPr>
            <a:spLocks noChangeArrowheads="1"/>
          </p:cNvSpPr>
          <p:nvPr/>
        </p:nvSpPr>
        <p:spPr bwMode="auto">
          <a:xfrm>
            <a:off x="6554788" y="5280025"/>
            <a:ext cx="309562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cxnSp>
        <p:nvCxnSpPr>
          <p:cNvPr id="35896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miter lim="800000"/>
          </a:ln>
        </p:spPr>
      </p:cxnSp>
      <p:sp>
        <p:nvSpPr>
          <p:cNvPr id="35897" name="Text Box 110"/>
          <p:cNvSpPr txBox="1">
            <a:spLocks noChangeArrowheads="1"/>
          </p:cNvSpPr>
          <p:nvPr/>
        </p:nvSpPr>
        <p:spPr bwMode="auto">
          <a:xfrm>
            <a:off x="2589213" y="5287963"/>
            <a:ext cx="23495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/>
              <a:t>要（助动词）</a:t>
            </a:r>
            <a:endParaRPr lang="zh-CN" altLang="en-US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21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2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500"/>
                                        <p:tgtEl>
                                          <p:spTgt spid="2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1" dur="500"/>
                                        <p:tgtEl>
                                          <p:spTgt spid="2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2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2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1" dur="500"/>
                                        <p:tgtEl>
                                          <p:spTgt spid="2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8" dur="500"/>
                                        <p:tgtEl>
                                          <p:spTgt spid="2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500"/>
                                        <p:tgtEl>
                                          <p:spTgt spid="2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0" dur="500"/>
                                        <p:tgtEl>
                                          <p:spTgt spid="2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6" dur="500"/>
                                        <p:tgtEl>
                                          <p:spTgt spid="2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 autoUpdateAnimBg="0"/>
      <p:bldP spid="21603" grpId="0" bldLvl="0" animBg="1" autoUpdateAnimBg="0"/>
      <p:bldP spid="21604" grpId="0" bldLvl="0" animBg="1" autoUpdateAnimBg="0"/>
      <p:bldP spid="21605" grpId="0" bldLvl="0" animBg="1" autoUpdateAnimBg="0"/>
      <p:bldP spid="21606" grpId="0" bldLvl="0" animBg="1" autoUpdateAnimBg="0"/>
      <p:bldP spid="21607" grpId="0" bldLvl="0" autoUpdateAnimBg="0"/>
      <p:bldP spid="21608" grpId="0" bldLvl="0" autoUpdateAnimBg="0"/>
      <p:bldP spid="21609" grpId="0" bldLvl="0" autoUpdateAnimBg="0"/>
      <p:bldP spid="21610" grpId="0" bldLvl="0" autoUpdateAnimBg="0"/>
      <p:bldP spid="21611" grpId="0" bldLvl="0" autoUpdateAnimBg="0"/>
      <p:bldP spid="21612" grpId="0" bldLvl="0" autoUpdateAnimBg="0"/>
      <p:bldP spid="358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4180" y="1756728"/>
            <a:ext cx="8229600" cy="1143000"/>
          </a:xfrm>
        </p:spPr>
        <p:txBody>
          <a:bodyPr/>
          <a:p>
            <a:r>
              <a:rPr lang="zh-CN" altLang="th-TH" sz="6600"/>
              <a:t>动词：</a:t>
            </a:r>
            <a:r>
              <a:rPr lang="zh-CN" altLang="th-TH" sz="6600">
                <a:solidFill>
                  <a:srgbClr val="FF0000"/>
                </a:solidFill>
              </a:rPr>
              <a:t>想</a:t>
            </a:r>
            <a:br>
              <a:rPr lang="zh-CN" altLang="th-TH" sz="6600">
                <a:solidFill>
                  <a:srgbClr val="FF0000"/>
                </a:solidFill>
              </a:rPr>
            </a:br>
            <a:r>
              <a:rPr lang="en-US" altLang="zh-CN" sz="4800">
                <a:latin typeface="Arial" panose="020B0604020202020204" pitchFamily="34" charset="0"/>
                <a:cs typeface="Arial" panose="020B0604020202020204" pitchFamily="34" charset="0"/>
              </a:rPr>
              <a:t> verb</a:t>
            </a:r>
            <a:r>
              <a:rPr lang="zh-CN" altLang="en-US" sz="4800">
                <a:latin typeface="Arial" panose="020B0604020202020204" pitchFamily="34" charset="0"/>
                <a:cs typeface="Arial" panose="020B0604020202020204" pitchFamily="34" charset="0"/>
              </a:rPr>
              <a:t>：想</a:t>
            </a:r>
            <a:endParaRPr lang="zh-CN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4246880"/>
            <a:ext cx="89236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/>
              <a:t>表达意愿或打算</a:t>
            </a:r>
            <a:r>
              <a:rPr lang="en-US" altLang="zh-CN" sz="2800"/>
              <a:t> express intention or willingness</a:t>
            </a:r>
            <a:endParaRPr lang="en-US" altLang="zh-CN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rgbClr val="FF0000"/>
                </a:solidFill>
              </a:rPr>
              <a:t>不想，</a:t>
            </a:r>
            <a:r>
              <a:rPr lang="zh-CN" altLang="en-US" sz="2800">
                <a:solidFill>
                  <a:schemeClr val="tx1"/>
                </a:solidFill>
              </a:rPr>
              <a:t>表示否定的意愿或不希望做某事</a:t>
            </a:r>
            <a:r>
              <a:rPr lang="en-US" altLang="zh-CN" sz="2800">
                <a:solidFill>
                  <a:schemeClr val="tx1"/>
                </a:solidFill>
              </a:rPr>
              <a:t>  indicate a negative intention or unwillingness to do something</a:t>
            </a:r>
            <a:endParaRPr lang="en-US" altLang="zh-CN" sz="280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644ABA-1694-4DDB-B397-216F72011C05}" type="slidenum">
              <a:rPr lang="zh-CN" altLang="en-US"/>
            </a:fld>
            <a:endParaRPr lang="en-US" altLang="zh-CN" sz="1800"/>
          </a:p>
        </p:txBody>
      </p:sp>
      <p:cxnSp>
        <p:nvCxnSpPr>
          <p:cNvPr id="36867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miter lim="800000"/>
          </a:ln>
        </p:spPr>
      </p:cxn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08075" y="955675"/>
            <a:ext cx="6608763" cy="3565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1.小王</a:t>
            </a:r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要</a:t>
            </a:r>
            <a:r>
              <a:rPr lang="zh-CN" altLang="en-US" sz="2800" b="1" dirty="0">
                <a:latin typeface="宋体" panose="02010600030101010101" pitchFamily="2" charset="-122"/>
              </a:rPr>
              <a:t>去北京，我</a:t>
            </a:r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不想</a:t>
            </a:r>
            <a:r>
              <a:rPr lang="zh-CN" altLang="en-US" sz="2800" b="1" dirty="0">
                <a:latin typeface="宋体" panose="02010600030101010101" pitchFamily="2" charset="-122"/>
              </a:rPr>
              <a:t>去北京。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2.A:你</a:t>
            </a:r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要</a:t>
            </a:r>
            <a:r>
              <a:rPr lang="zh-CN" altLang="en-US" sz="2800" b="1" dirty="0">
                <a:latin typeface="宋体" panose="02010600030101010101" pitchFamily="2" charset="-122"/>
              </a:rPr>
              <a:t>吃米饭吗？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B:</a:t>
            </a:r>
            <a:r>
              <a:rPr lang="zh-CN" altLang="en-US" sz="2800" b="1" dirty="0">
                <a:solidFill>
                  <a:srgbClr val="28AE12"/>
                </a:solidFill>
                <a:latin typeface="宋体" panose="02010600030101010101" pitchFamily="2" charset="-122"/>
              </a:rPr>
              <a:t>我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不想</a:t>
            </a:r>
            <a:r>
              <a:rPr lang="zh-CN" altLang="en-US" sz="2800" b="1" dirty="0">
                <a:solidFill>
                  <a:srgbClr val="28AE12"/>
                </a:solidFill>
                <a:latin typeface="宋体" panose="02010600030101010101" pitchFamily="2" charset="-122"/>
              </a:rPr>
              <a:t>吃米饭。</a:t>
            </a:r>
            <a:endParaRPr lang="zh-CN" altLang="en-US" sz="2800" b="1" dirty="0">
              <a:solidFill>
                <a:srgbClr val="28AE12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3.A：我</a:t>
            </a:r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要</a:t>
            </a:r>
            <a:r>
              <a:rPr lang="zh-CN" altLang="en-US" sz="2800" b="1" dirty="0">
                <a:latin typeface="宋体" panose="02010600030101010101" pitchFamily="2" charset="-122"/>
              </a:rPr>
              <a:t>去商店买椅子，你</a:t>
            </a:r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要</a:t>
            </a:r>
            <a:r>
              <a:rPr lang="zh-CN" altLang="en-US" sz="2800" b="1" dirty="0">
                <a:latin typeface="宋体" panose="02010600030101010101" pitchFamily="2" charset="-122"/>
              </a:rPr>
              <a:t>去吗？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B：</a:t>
            </a:r>
            <a:r>
              <a:rPr lang="zh-CN" altLang="en-US" sz="2800" b="1" dirty="0">
                <a:solidFill>
                  <a:srgbClr val="28AE12"/>
                </a:solidFill>
                <a:latin typeface="宋体" panose="02010600030101010101" pitchFamily="2" charset="-122"/>
              </a:rPr>
              <a:t>我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不</a:t>
            </a:r>
            <a:r>
              <a:rPr lang="zh-CN" altLang="en-US" sz="2800" b="1" dirty="0">
                <a:solidFill>
                  <a:srgbClr val="28AE12"/>
                </a:solidFill>
                <a:latin typeface="宋体" panose="02010600030101010101" pitchFamily="2" charset="-122"/>
              </a:rPr>
              <a:t>去，我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不想</a:t>
            </a:r>
            <a:r>
              <a:rPr lang="zh-CN" altLang="en-US" sz="2800" b="1" dirty="0">
                <a:solidFill>
                  <a:srgbClr val="28AE12"/>
                </a:solidFill>
                <a:latin typeface="宋体" panose="02010600030101010101" pitchFamily="2" charset="-122"/>
              </a:rPr>
              <a:t>买椅子。</a:t>
            </a:r>
            <a:endParaRPr lang="zh-CN" altLang="en-US" sz="2800" b="1" dirty="0">
              <a:solidFill>
                <a:srgbClr val="28AE12"/>
              </a:solidFill>
              <a:latin typeface="宋体" panose="02010600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23556" name="Picture 4" descr="Img41756705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6400" y="4521200"/>
            <a:ext cx="2754313" cy="184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Picture 5" descr="thdj00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0" y="4449763"/>
            <a:ext cx="2465388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u=797934553,962533498&amp;fm=21&amp;gp=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5788" y="3473450"/>
            <a:ext cx="156210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4180" y="1756728"/>
            <a:ext cx="8229600" cy="1143000"/>
          </a:xfrm>
        </p:spPr>
        <p:txBody>
          <a:bodyPr/>
          <a:p>
            <a:r>
              <a:rPr lang="zh-CN" altLang="th-TH" sz="6600"/>
              <a:t>副词：</a:t>
            </a:r>
            <a:r>
              <a:rPr lang="zh-CN" altLang="th-TH" sz="6600">
                <a:solidFill>
                  <a:srgbClr val="FF0000"/>
                </a:solidFill>
              </a:rPr>
              <a:t>最</a:t>
            </a:r>
            <a:br>
              <a:rPr lang="zh-CN" altLang="th-TH" sz="6600">
                <a:solidFill>
                  <a:srgbClr val="FF0000"/>
                </a:solidFill>
              </a:rPr>
            </a:br>
            <a:r>
              <a:rPr lang="en-US" altLang="zh-CN" sz="4800">
                <a:latin typeface="Arial" panose="020B0604020202020204" pitchFamily="34" charset="0"/>
                <a:cs typeface="Arial" panose="020B0604020202020204" pitchFamily="34" charset="0"/>
              </a:rPr>
              <a:t> adverb</a:t>
            </a:r>
            <a:r>
              <a:rPr lang="zh-CN" altLang="en-US" sz="4800">
                <a:latin typeface="Arial" panose="020B0604020202020204" pitchFamily="34" charset="0"/>
                <a:cs typeface="Arial" panose="020B0604020202020204" pitchFamily="34" charset="0"/>
              </a:rPr>
              <a:t>：最</a:t>
            </a:r>
            <a:endParaRPr lang="zh-CN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4246880"/>
            <a:ext cx="89236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tx1"/>
                </a:solidFill>
              </a:rPr>
              <a:t>表示最高程度或程度极端</a:t>
            </a:r>
            <a:r>
              <a:rPr lang="en-US" altLang="zh-CN" sz="2800">
                <a:solidFill>
                  <a:schemeClr val="tx1"/>
                </a:solidFill>
              </a:rPr>
              <a:t> — indicate the highest degree or extreme level</a:t>
            </a:r>
            <a:endParaRPr lang="en-US" altLang="zh-CN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4" name="Picture 24" descr="u=1288974440,1308684873&amp;fm=21&amp;gp=0[1]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0740" y="4283075"/>
            <a:ext cx="2752725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B94D3D-FF46-4DFB-A713-0CE9C8B6034F}" type="slidenum">
              <a:rPr lang="zh-CN" altLang="en-US"/>
            </a:fld>
            <a:endParaRPr lang="en-US" altLang="zh-CN" sz="1800"/>
          </a:p>
        </p:txBody>
      </p:sp>
      <p:graphicFrame>
        <p:nvGraphicFramePr>
          <p:cNvPr id="25602" name="Group 2"/>
          <p:cNvGraphicFramePr>
            <a:graphicFrameLocks noGrp="1"/>
          </p:cNvGraphicFramePr>
          <p:nvPr/>
        </p:nvGraphicFramePr>
        <p:xfrm>
          <a:off x="544513" y="1536700"/>
          <a:ext cx="8261350" cy="1004888"/>
        </p:xfrm>
        <a:graphic>
          <a:graphicData uri="http://schemas.openxmlformats.org/drawingml/2006/table">
            <a:tbl>
              <a:tblPr/>
              <a:tblGrid>
                <a:gridCol w="696912"/>
                <a:gridCol w="1011238"/>
                <a:gridCol w="1035050"/>
                <a:gridCol w="1316037"/>
                <a:gridCol w="1633538"/>
                <a:gridCol w="2568575"/>
              </a:tblGrid>
              <a:tr h="1004888"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华文楷体" panose="02010600040101010101" pitchFamily="2" charset="-122"/>
                        </a:rPr>
                        <a:t>       </a:t>
                      </a: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8" name="矩形 2"/>
          <p:cNvSpPr>
            <a:spLocks noChangeArrowheads="1"/>
          </p:cNvSpPr>
          <p:nvPr/>
        </p:nvSpPr>
        <p:spPr bwMode="auto">
          <a:xfrm>
            <a:off x="2279650" y="5287963"/>
            <a:ext cx="3095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sp>
        <p:nvSpPr>
          <p:cNvPr id="25619" name="矩形 5"/>
          <p:cNvSpPr>
            <a:spLocks noChangeArrowheads="1"/>
          </p:cNvSpPr>
          <p:nvPr/>
        </p:nvSpPr>
        <p:spPr bwMode="auto">
          <a:xfrm>
            <a:off x="5486400" y="5280025"/>
            <a:ext cx="309563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sp>
        <p:nvSpPr>
          <p:cNvPr id="25620" name="矩形 6"/>
          <p:cNvSpPr>
            <a:spLocks noChangeArrowheads="1"/>
          </p:cNvSpPr>
          <p:nvPr/>
        </p:nvSpPr>
        <p:spPr bwMode="auto">
          <a:xfrm>
            <a:off x="6554788" y="5280025"/>
            <a:ext cx="309562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cxnSp>
        <p:nvCxnSpPr>
          <p:cNvPr id="37901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</a:ln>
        </p:spPr>
      </p:cxn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1028700" y="733425"/>
            <a:ext cx="6478588" cy="2011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1.大卫的汉语说得</a:t>
            </a:r>
            <a:r>
              <a:rPr lang="zh-CN" altLang="en-US" sz="2800" b="1" dirty="0">
                <a:solidFill>
                  <a:srgbClr val="FF0000"/>
                </a:solidFill>
              </a:rPr>
              <a:t>最</a:t>
            </a:r>
            <a:r>
              <a:rPr lang="zh-CN" altLang="en-US" sz="2800" b="1" dirty="0"/>
              <a:t>好。</a:t>
            </a:r>
            <a:endParaRPr lang="zh-CN" altLang="en-US" sz="2800" b="1" dirty="0"/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2.我</a:t>
            </a:r>
            <a:r>
              <a:rPr lang="zh-CN" altLang="en-US" sz="2800" b="1" dirty="0">
                <a:solidFill>
                  <a:srgbClr val="FF0000"/>
                </a:solidFill>
              </a:rPr>
              <a:t>最</a:t>
            </a:r>
            <a:r>
              <a:rPr lang="zh-CN" altLang="en-US" sz="2800" b="1" dirty="0"/>
              <a:t>喜欢吃米饭。</a:t>
            </a:r>
            <a:endParaRPr lang="zh-CN" altLang="en-US" sz="2800" b="1" dirty="0"/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3.她的眼睛</a:t>
            </a:r>
            <a:r>
              <a:rPr lang="zh-CN" altLang="en-US" sz="2800" b="1" dirty="0">
                <a:solidFill>
                  <a:srgbClr val="FF0000"/>
                </a:solidFill>
              </a:rPr>
              <a:t>最</a:t>
            </a:r>
            <a:r>
              <a:rPr lang="zh-CN" altLang="en-US" sz="2800" b="1" dirty="0"/>
              <a:t>漂亮。</a:t>
            </a:r>
            <a:endParaRPr lang="zh-CN" altLang="en-US" sz="2800" b="1" dirty="0"/>
          </a:p>
        </p:txBody>
      </p:sp>
      <p:pic>
        <p:nvPicPr>
          <p:cNvPr id="25623" name="Picture 23" descr="u=686071722,4119122797&amp;fm=21&amp;gp=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825" y="2744788"/>
            <a:ext cx="3133725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25" name="Picture 25" descr="u=2794163213,14061330&amp;fm=21&amp;gp=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308475"/>
            <a:ext cx="2813050" cy="195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1D071F-FC9B-461E-AFCE-5A338DFA93CE}" type="slidenum">
              <a:rPr lang="zh-CN" altLang="en-US"/>
            </a:fld>
            <a:endParaRPr lang="en-US" altLang="zh-CN" sz="1800"/>
          </a:p>
        </p:txBody>
      </p:sp>
      <p:graphicFrame>
        <p:nvGraphicFramePr>
          <p:cNvPr id="27650" name="Group 2"/>
          <p:cNvGraphicFramePr>
            <a:graphicFrameLocks noGrp="1"/>
          </p:cNvGraphicFramePr>
          <p:nvPr/>
        </p:nvGraphicFramePr>
        <p:xfrm>
          <a:off x="544513" y="1536700"/>
          <a:ext cx="8261350" cy="1004888"/>
        </p:xfrm>
        <a:graphic>
          <a:graphicData uri="http://schemas.openxmlformats.org/drawingml/2006/table">
            <a:tbl>
              <a:tblPr/>
              <a:tblGrid>
                <a:gridCol w="696912"/>
                <a:gridCol w="1011238"/>
                <a:gridCol w="1035050"/>
                <a:gridCol w="1316037"/>
                <a:gridCol w="1633538"/>
                <a:gridCol w="2568575"/>
              </a:tblGrid>
              <a:tr h="1004888"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华文楷体" panose="02010600040101010101" pitchFamily="2" charset="-122"/>
                        </a:rPr>
                        <a:t>       </a:t>
                      </a: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36510" marR="136510" marT="136525" marB="13652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22" name="矩形 2"/>
          <p:cNvSpPr>
            <a:spLocks noChangeArrowheads="1"/>
          </p:cNvSpPr>
          <p:nvPr/>
        </p:nvSpPr>
        <p:spPr bwMode="auto">
          <a:xfrm>
            <a:off x="2279650" y="5287963"/>
            <a:ext cx="3095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sp>
        <p:nvSpPr>
          <p:cNvPr id="38923" name="矩形 5"/>
          <p:cNvSpPr>
            <a:spLocks noChangeArrowheads="1"/>
          </p:cNvSpPr>
          <p:nvPr/>
        </p:nvSpPr>
        <p:spPr bwMode="auto">
          <a:xfrm>
            <a:off x="5486400" y="5280025"/>
            <a:ext cx="309563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sp>
        <p:nvSpPr>
          <p:cNvPr id="38924" name="矩形 6"/>
          <p:cNvSpPr>
            <a:spLocks noChangeArrowheads="1"/>
          </p:cNvSpPr>
          <p:nvPr/>
        </p:nvSpPr>
        <p:spPr bwMode="auto">
          <a:xfrm>
            <a:off x="6554788" y="5280025"/>
            <a:ext cx="309562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cxnSp>
        <p:nvCxnSpPr>
          <p:cNvPr id="38925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bevel/>
          </a:ln>
        </p:spPr>
      </p:cxn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2633980" y="733425"/>
            <a:ext cx="4792980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几          个                   人</a:t>
            </a:r>
            <a:endParaRPr lang="zh-CN" altLang="en-US" sz="2800" b="1" dirty="0"/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几          本                   书</a:t>
            </a:r>
            <a:endParaRPr lang="zh-CN" altLang="en-US" sz="2800" b="1" dirty="0"/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几          只                   猫</a:t>
            </a:r>
            <a:endParaRPr lang="zh-CN" altLang="en-US" sz="2800" b="1" dirty="0"/>
          </a:p>
          <a:p>
            <a:pPr>
              <a:lnSpc>
                <a:spcPct val="150000"/>
              </a:lnSpc>
            </a:pPr>
            <a:endParaRPr lang="zh-CN" altLang="en-US" sz="2800" b="1" dirty="0"/>
          </a:p>
        </p:txBody>
      </p:sp>
      <p:sp>
        <p:nvSpPr>
          <p:cNvPr id="27671" name="圆角矩形 7"/>
          <p:cNvSpPr>
            <a:spLocks noChangeArrowheads="1"/>
          </p:cNvSpPr>
          <p:nvPr/>
        </p:nvSpPr>
        <p:spPr bwMode="auto">
          <a:xfrm>
            <a:off x="1391919" y="3084513"/>
            <a:ext cx="6776721" cy="6016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bevel/>
          </a:ln>
        </p:spPr>
        <p:txBody>
          <a:bodyPr lIns="90170" tIns="46990" rIns="90170" bIns="46990"/>
          <a:lstStyle/>
          <a:p>
            <a:endParaRPr lang="zh-CN" altLang="zh-CN" sz="16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608580" y="3143250"/>
            <a:ext cx="941388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几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3551555" y="3151188"/>
            <a:ext cx="1922463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/>
              <a:t>量词（M）</a:t>
            </a:r>
            <a:endParaRPr lang="zh-CN" altLang="en-US" sz="2800" b="1"/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6010593" y="3141663"/>
            <a:ext cx="19494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名词（N)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1420813" y="4070350"/>
            <a:ext cx="5591175" cy="2011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车上有</a:t>
            </a:r>
            <a:r>
              <a:rPr lang="zh-CN" altLang="en-US" sz="2800" b="1" dirty="0">
                <a:solidFill>
                  <a:srgbClr val="FF0000"/>
                </a:solidFill>
              </a:rPr>
              <a:t>几个人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我想买</a:t>
            </a:r>
            <a:r>
              <a:rPr lang="zh-CN" altLang="en-US" sz="2800" b="1" dirty="0">
                <a:solidFill>
                  <a:srgbClr val="FF0000"/>
                </a:solidFill>
              </a:rPr>
              <a:t>几本书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我们要不要买</a:t>
            </a:r>
            <a:r>
              <a:rPr lang="zh-CN" altLang="en-US" sz="2800" b="1" dirty="0">
                <a:solidFill>
                  <a:srgbClr val="FF0000"/>
                </a:solidFill>
              </a:rPr>
              <a:t>几把</a:t>
            </a:r>
            <a:r>
              <a:rPr lang="zh-CN" altLang="en-US" sz="2800" b="1" dirty="0"/>
              <a:t>新的</a:t>
            </a:r>
            <a:r>
              <a:rPr lang="zh-CN" altLang="en-US" sz="2800" b="1" dirty="0">
                <a:solidFill>
                  <a:srgbClr val="FF0000"/>
                </a:solidFill>
              </a:rPr>
              <a:t>椅子</a:t>
            </a:r>
            <a:r>
              <a:rPr lang="zh-CN" altLang="en-US" sz="2800" b="1" dirty="0"/>
              <a:t>。</a:t>
            </a:r>
            <a:endParaRPr lang="zh-CN" altLang="en-US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 bldLvl="0" autoUpdateAnimBg="0"/>
      <p:bldP spid="27671" grpId="0" bldLvl="0" animBg="1" autoUpdateAnimBg="0"/>
      <p:bldP spid="27672" grpId="0" bldLvl="0" autoUpdateAnimBg="0"/>
      <p:bldP spid="27674" grpId="0" bldLvl="0" autoUpdateAnimBg="0"/>
      <p:bldP spid="27675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F16C9A-CC37-49A1-9D00-DE739EB81E7D}" type="slidenum">
              <a:rPr lang="zh-CN" altLang="en-US"/>
            </a:fld>
            <a:endParaRPr lang="en-US" altLang="zh-CN" sz="1800"/>
          </a:p>
        </p:txBody>
      </p:sp>
      <p:sp>
        <p:nvSpPr>
          <p:cNvPr id="29699" name="矩形 5"/>
          <p:cNvSpPr>
            <a:spLocks noChangeArrowheads="1"/>
          </p:cNvSpPr>
          <p:nvPr/>
        </p:nvSpPr>
        <p:spPr bwMode="auto">
          <a:xfrm>
            <a:off x="5486400" y="5280025"/>
            <a:ext cx="309563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sp>
        <p:nvSpPr>
          <p:cNvPr id="29700" name="矩形 6"/>
          <p:cNvSpPr>
            <a:spLocks noChangeArrowheads="1"/>
          </p:cNvSpPr>
          <p:nvPr/>
        </p:nvSpPr>
        <p:spPr bwMode="auto">
          <a:xfrm>
            <a:off x="6554788" y="5280025"/>
            <a:ext cx="309562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cxnSp>
        <p:nvCxnSpPr>
          <p:cNvPr id="39942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miter lim="800000"/>
          </a:ln>
        </p:spPr>
      </p:cxnSp>
      <p:sp>
        <p:nvSpPr>
          <p:cNvPr id="29702" name="圆角矩形 7"/>
          <p:cNvSpPr>
            <a:spLocks noChangeArrowheads="1"/>
          </p:cNvSpPr>
          <p:nvPr/>
        </p:nvSpPr>
        <p:spPr bwMode="auto">
          <a:xfrm>
            <a:off x="579756" y="911225"/>
            <a:ext cx="7787640" cy="6016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</a:ln>
        </p:spPr>
        <p:txBody>
          <a:bodyPr lIns="90170" tIns="46990" rIns="90170" bIns="46990"/>
          <a:lstStyle/>
          <a:p>
            <a:endParaRPr lang="zh-CN" altLang="zh-CN" sz="16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112520" y="954723"/>
            <a:ext cx="942975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/>
              <a:t>数词</a:t>
            </a:r>
            <a:endParaRPr lang="zh-CN" altLang="en-US" sz="2800" b="1" dirty="0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807970" y="954723"/>
            <a:ext cx="192405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/>
              <a:t>量词（M）</a:t>
            </a:r>
            <a:endParaRPr lang="zh-CN" altLang="en-US" sz="2800" b="1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417945" y="954723"/>
            <a:ext cx="194945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名词（N)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204460" y="954723"/>
            <a:ext cx="601663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多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276668" y="2540000"/>
            <a:ext cx="6640512" cy="65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三                 个                多           </a:t>
            </a:r>
            <a:r>
              <a:rPr lang="zh-CN" altLang="en-US" sz="2800" b="1" dirty="0" smtClean="0"/>
              <a:t>星期</a:t>
            </a:r>
            <a:endParaRPr lang="zh-CN" altLang="en-US" dirty="0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256348" y="3433445"/>
            <a:ext cx="6884987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/>
              <a:t>六                 个                多              月</a:t>
            </a:r>
            <a:endParaRPr lang="zh-CN" altLang="en-US" sz="2800" b="1" dirty="0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275080" y="1847850"/>
            <a:ext cx="71532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四         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个         </a:t>
            </a:r>
            <a:r>
              <a:rPr lang="zh-CN" altLang="en-US" sz="2800" b="1" dirty="0">
                <a:latin typeface="宋体" panose="02010600030101010101" pitchFamily="2" charset="-122"/>
              </a:rPr>
              <a:t>多      小时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pic>
        <p:nvPicPr>
          <p:cNvPr id="29710" name="Picture 14" descr="u=3538469881,89273753&amp;fm=21&amp;gp=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70350" y="4240213"/>
            <a:ext cx="2333625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1" bldLvl="0" animBg="1" autoUpdateAnimBg="0"/>
      <p:bldP spid="29704" grpId="0" bldLvl="0" autoUpdateAnimBg="0"/>
      <p:bldP spid="29706" grpId="0" bldLvl="0" autoUpdateAnimBg="0"/>
      <p:bldP spid="29707" grpId="0" bldLvl="0" autoUpdateAnimBg="0"/>
      <p:bldP spid="29709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E7EE3F-920F-4B5F-B1AE-8B5392A7359B}" type="slidenum">
              <a:rPr lang="zh-CN" altLang="en-US"/>
            </a:fld>
            <a:endParaRPr lang="en-US" altLang="zh-CN" sz="1800"/>
          </a:p>
        </p:txBody>
      </p:sp>
      <p:sp>
        <p:nvSpPr>
          <p:cNvPr id="40964" name="矩形 5"/>
          <p:cNvSpPr>
            <a:spLocks noChangeArrowheads="1"/>
          </p:cNvSpPr>
          <p:nvPr/>
        </p:nvSpPr>
        <p:spPr bwMode="auto">
          <a:xfrm>
            <a:off x="5486400" y="5280025"/>
            <a:ext cx="309563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sp>
        <p:nvSpPr>
          <p:cNvPr id="40965" name="矩形 6"/>
          <p:cNvSpPr>
            <a:spLocks noChangeArrowheads="1"/>
          </p:cNvSpPr>
          <p:nvPr/>
        </p:nvSpPr>
        <p:spPr bwMode="auto">
          <a:xfrm>
            <a:off x="6554788" y="5280025"/>
            <a:ext cx="309562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cxnSp>
        <p:nvCxnSpPr>
          <p:cNvPr id="40966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</a:ln>
        </p:spPr>
      </p:cxnSp>
      <p:sp>
        <p:nvSpPr>
          <p:cNvPr id="31750" name="圆角矩形 7"/>
          <p:cNvSpPr>
            <a:spLocks noChangeArrowheads="1"/>
          </p:cNvSpPr>
          <p:nvPr/>
        </p:nvSpPr>
        <p:spPr bwMode="auto">
          <a:xfrm>
            <a:off x="436880" y="911225"/>
            <a:ext cx="7402195" cy="6016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</a:ln>
        </p:spPr>
        <p:txBody>
          <a:bodyPr lIns="90170" tIns="46990" rIns="90170" bIns="46990"/>
          <a:lstStyle/>
          <a:p>
            <a:endParaRPr lang="zh-CN" altLang="zh-CN" sz="16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84200" y="995363"/>
            <a:ext cx="94297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/>
              <a:t>数词</a:t>
            </a:r>
            <a:endParaRPr lang="zh-CN" altLang="en-US" dirty="0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660775" y="995363"/>
            <a:ext cx="2136775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/>
              <a:t>量词（M）</a:t>
            </a:r>
            <a:endParaRPr lang="zh-CN" altLang="en-US" sz="2800" b="1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143625" y="995363"/>
            <a:ext cx="194945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名词（N)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299018" y="995363"/>
            <a:ext cx="611187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多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87388" y="2540000"/>
            <a:ext cx="6640512" cy="16619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二十       </a:t>
            </a:r>
            <a:r>
              <a:rPr lang="zh-CN" altLang="en-US" sz="2800" b="1" dirty="0" smtClean="0"/>
              <a:t>  多                 块                    </a:t>
            </a:r>
            <a:r>
              <a:rPr lang="zh-CN" altLang="en-US" sz="2800" b="1" dirty="0"/>
              <a:t>钱</a:t>
            </a:r>
            <a:endParaRPr lang="zh-CN" altLang="en-US" sz="2800" b="1" dirty="0"/>
          </a:p>
          <a:p>
            <a:pPr>
              <a:lnSpc>
                <a:spcPct val="150000"/>
              </a:lnSpc>
            </a:pPr>
            <a:endParaRPr lang="zh-CN" altLang="en-US" sz="2800" b="1" dirty="0"/>
          </a:p>
          <a:p>
            <a:endParaRPr lang="zh-CN" altLang="en-US" dirty="0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87388" y="3667125"/>
            <a:ext cx="68849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/>
              <a:t>三十         多                </a:t>
            </a:r>
            <a:r>
              <a:rPr lang="zh-CN" altLang="en-US" sz="2800" b="1" dirty="0" smtClean="0"/>
              <a:t> 只                    </a:t>
            </a:r>
            <a:r>
              <a:rPr lang="zh-CN" altLang="en-US" sz="2800" b="1" dirty="0"/>
              <a:t>猫</a:t>
            </a:r>
            <a:endParaRPr lang="zh-CN" altLang="en-US" sz="2800" b="1" dirty="0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85800" y="1746250"/>
            <a:ext cx="71532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十      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 多         </a:t>
            </a:r>
            <a:r>
              <a:rPr lang="zh-CN" altLang="en-US" sz="2800" b="1" dirty="0">
                <a:latin typeface="宋体" panose="02010600030101010101" pitchFamily="2" charset="-122"/>
              </a:rPr>
              <a:t>个           月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pic>
        <p:nvPicPr>
          <p:cNvPr id="31758" name="Picture 14" descr="u=220592541,2944655348&amp;fm=11&amp;gp=0[1]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62800" y="4241845"/>
            <a:ext cx="1948180" cy="260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bldLvl="0" animBg="1" autoUpdateAnimBg="0"/>
      <p:bldP spid="31751" grpId="0" bldLvl="0" autoUpdateAnimBg="0"/>
      <p:bldP spid="31752" grpId="0" bldLvl="0" autoUpdateAnimBg="0"/>
      <p:bldP spid="31753" grpId="0" bldLvl="0" autoUpdateAnimBg="0"/>
      <p:bldP spid="31754" grpId="0" bldLvl="0" autoUpdateAnimBg="0"/>
      <p:bldP spid="31755" grpId="0" bldLvl="0" autoUpdateAnimBg="0"/>
      <p:bldP spid="31756" grpId="0" bldLvl="0" autoUpdateAnimBg="0"/>
      <p:bldP spid="31757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y_20100925204200631052"/>
          <p:cNvPicPr>
            <a:picLocks noChangeAspect="1" noChangeArrowheads="1"/>
          </p:cNvPicPr>
          <p:nvPr/>
        </p:nvPicPr>
        <p:blipFill>
          <a:blip r:embed="rId1" cstate="print"/>
          <a:srcRect b="5716"/>
          <a:stretch>
            <a:fillRect/>
          </a:stretch>
        </p:blipFill>
        <p:spPr bwMode="auto">
          <a:xfrm>
            <a:off x="5074285" y="1694815"/>
            <a:ext cx="4051300" cy="514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>
            <a:spLocks noChangeArrowheads="1"/>
          </p:cNvSpPr>
          <p:nvPr/>
        </p:nvSpPr>
        <p:spPr bwMode="auto">
          <a:xfrm>
            <a:off x="557530" y="1146175"/>
            <a:ext cx="6951980" cy="4096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A：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我要去北京</a:t>
            </a:r>
            <a:r>
              <a:rPr lang="zh-CN" altLang="en-US" sz="2400" b="1" i="1" u="sng" dirty="0">
                <a:solidFill>
                  <a:srgbClr val="CC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旅游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，你</a:t>
            </a:r>
            <a:r>
              <a:rPr lang="zh-CN" altLang="en-US" sz="2400" b="1" i="1" u="sng" dirty="0">
                <a:solidFill>
                  <a:srgbClr val="CC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觉得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什么时候去最好？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sz="2400" b="1" dirty="0">
              <a:solidFill>
                <a:srgbClr val="00006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400" b="1" dirty="0">
                <a:solidFill>
                  <a:srgbClr val="0000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B：九月去北京旅游最好。</a:t>
            </a:r>
            <a:endParaRPr lang="zh-CN" altLang="en-US" sz="2400" b="1" dirty="0">
              <a:solidFill>
                <a:srgbClr val="00006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A：</a:t>
            </a:r>
            <a:r>
              <a:rPr lang="zh-CN" altLang="en-US" sz="2400" b="1" i="1" u="sng" dirty="0">
                <a:solidFill>
                  <a:srgbClr val="CC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为什么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？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sz="2400" b="1" dirty="0">
              <a:solidFill>
                <a:srgbClr val="00006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400" b="1" dirty="0">
                <a:solidFill>
                  <a:srgbClr val="0000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B：</a:t>
            </a:r>
            <a:r>
              <a:rPr lang="zh-CN" altLang="en-US" sz="2400" b="1" dirty="0">
                <a:solidFill>
                  <a:srgbClr val="000066"/>
                </a:solidFill>
                <a:latin typeface="宋体" panose="02010600030101010101" pitchFamily="2" charset="-122"/>
                <a:sym typeface="华文楷体" panose="02010600040101010101" pitchFamily="2" charset="-122"/>
              </a:rPr>
              <a:t>九月的北京天气不冷</a:t>
            </a:r>
            <a:r>
              <a:rPr lang="zh-CN" altLang="en-US" sz="2400" b="1" i="1" u="sng" dirty="0">
                <a:solidFill>
                  <a:srgbClr val="CC0000"/>
                </a:solidFill>
                <a:latin typeface="宋体" panose="02010600030101010101" pitchFamily="2" charset="-122"/>
                <a:sym typeface="华文楷体" panose="02010600040101010101" pitchFamily="2" charset="-122"/>
              </a:rPr>
              <a:t>也</a:t>
            </a:r>
            <a:r>
              <a:rPr lang="zh-CN" altLang="en-US" sz="2400" b="1" dirty="0">
                <a:solidFill>
                  <a:srgbClr val="000066"/>
                </a:solidFill>
                <a:latin typeface="宋体" panose="02010600030101010101" pitchFamily="2" charset="-122"/>
                <a:sym typeface="华文楷体" panose="02010600040101010101" pitchFamily="2" charset="-122"/>
              </a:rPr>
              <a:t>不热。</a:t>
            </a:r>
            <a:endParaRPr lang="zh-CN" altLang="en-US" sz="2400" b="1" dirty="0">
              <a:solidFill>
                <a:srgbClr val="000066"/>
              </a:solidFill>
              <a:latin typeface="宋体" panose="02010600030101010101" pitchFamily="2" charset="-122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dirty="0"/>
          </a:p>
        </p:txBody>
      </p:sp>
      <p:sp>
        <p:nvSpPr>
          <p:cNvPr id="33796" name="Text Box 5"/>
          <p:cNvSpPr>
            <a:spLocks noChangeArrowheads="1"/>
          </p:cNvSpPr>
          <p:nvPr/>
        </p:nvSpPr>
        <p:spPr bwMode="auto">
          <a:xfrm>
            <a:off x="1308100" y="392113"/>
            <a:ext cx="10969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在学校</a:t>
            </a:r>
            <a:endParaRPr lang="zh-CN" altLang="en-US"/>
          </a:p>
        </p:txBody>
      </p:sp>
      <p:sp>
        <p:nvSpPr>
          <p:cNvPr id="41989" name="Line 6"/>
          <p:cNvSpPr>
            <a:spLocks noChangeShapeType="1"/>
          </p:cNvSpPr>
          <p:nvPr/>
        </p:nvSpPr>
        <p:spPr bwMode="auto">
          <a:xfrm>
            <a:off x="922338" y="849313"/>
            <a:ext cx="2073275" cy="1587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1990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00FF"/>
            </a:solidFill>
            <a:miter lim="800000"/>
          </a:ln>
        </p:spPr>
      </p:cxnSp>
      <p:sp>
        <p:nvSpPr>
          <p:cNvPr id="2" name="文本框 1"/>
          <p:cNvSpPr txBox="1"/>
          <p:nvPr/>
        </p:nvSpPr>
        <p:spPr>
          <a:xfrm>
            <a:off x="922655" y="975995"/>
            <a:ext cx="97536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wǒ yào qù běi jīnɡ lǚ yóu nǐ jué de shén me shí hòu qù zuì hǎo </a:t>
            </a:r>
            <a:endParaRPr lang="en-US" altLang="th-TH"/>
          </a:p>
        </p:txBody>
      </p:sp>
      <p:sp>
        <p:nvSpPr>
          <p:cNvPr id="3" name="文本框 2"/>
          <p:cNvSpPr txBox="1"/>
          <p:nvPr/>
        </p:nvSpPr>
        <p:spPr>
          <a:xfrm>
            <a:off x="922655" y="1923415"/>
            <a:ext cx="5334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jiǔ yuè qù běi jīnɡ lǚ yóu zuì hǎo</a:t>
            </a:r>
            <a:endParaRPr lang="en-US" altLang="th-TH"/>
          </a:p>
        </p:txBody>
      </p:sp>
      <p:sp>
        <p:nvSpPr>
          <p:cNvPr id="4" name="文本框 3"/>
          <p:cNvSpPr txBox="1"/>
          <p:nvPr/>
        </p:nvSpPr>
        <p:spPr>
          <a:xfrm>
            <a:off x="1158875" y="2950845"/>
            <a:ext cx="1981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wèi shén me </a:t>
            </a:r>
            <a:endParaRPr lang="en-US" altLang="th-TH"/>
          </a:p>
        </p:txBody>
      </p:sp>
      <p:sp>
        <p:nvSpPr>
          <p:cNvPr id="5" name="文本框 4"/>
          <p:cNvSpPr txBox="1"/>
          <p:nvPr/>
        </p:nvSpPr>
        <p:spPr>
          <a:xfrm>
            <a:off x="1143000" y="4081780"/>
            <a:ext cx="6858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jiǔ yuè de běi jīnɡ tiān qì bù lěnɡ yě bù rè</a:t>
            </a:r>
            <a:endParaRPr lang="en-US" altLang="th-TH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3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9055" y="1400810"/>
            <a:ext cx="448754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z</a:t>
            </a:r>
            <a:r>
              <a:rPr lang="zh-CN" altLang="en-US" sz="2800" dirty="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ú </a:t>
            </a:r>
            <a:r>
              <a:rPr lang="en-US" altLang="zh-CN" sz="2800" dirty="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       football </a:t>
            </a:r>
            <a:r>
              <a:rPr lang="zh-CN" altLang="en-US" sz="2800" dirty="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soccer</a:t>
            </a:r>
            <a:endParaRPr lang="en-US" altLang="zh-CN" sz="2800" dirty="0">
              <a:solidFill>
                <a:srgbClr val="000000"/>
              </a:solidFill>
              <a:latin typeface="GB Pinyinok-D" panose="02010601030101010101" pitchFamily="2" charset="-122"/>
              <a:ea typeface="GB Pinyinok-D" panose="02010601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147" name="文本框 1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9055" y="589280"/>
            <a:ext cx="503174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m</a:t>
            </a:r>
            <a:r>
              <a:rPr lang="en-US" altLang="zh-CN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ā</a:t>
            </a:r>
            <a:r>
              <a:rPr lang="zh-CN" altLang="en-US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o</a:t>
            </a:r>
            <a:r>
              <a:rPr lang="en-US" altLang="zh-CN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      cat</a:t>
            </a:r>
            <a:endParaRPr lang="en-US" altLang="zh-CN" sz="2800">
              <a:solidFill>
                <a:srgbClr val="000000"/>
              </a:solidFill>
              <a:latin typeface="GB Pinyinok-D" panose="02010601030101010101" pitchFamily="2" charset="-122"/>
              <a:ea typeface="GB Pinyinok-D" panose="02010601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148" name="文本框 14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9055" y="2170430"/>
            <a:ext cx="57823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yǎnjīng</a:t>
            </a:r>
            <a:r>
              <a:rPr lang="en-US" altLang="zh-CN" sz="2800" dirty="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    eyes </a:t>
            </a:r>
            <a:endParaRPr lang="en-US" altLang="zh-CN" sz="2800" dirty="0">
              <a:solidFill>
                <a:srgbClr val="000000"/>
              </a:solidFill>
              <a:latin typeface="GB Pinyinok-D" panose="02010601030101010101" pitchFamily="2" charset="-122"/>
              <a:ea typeface="GB Pinyinok-D" panose="02010601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149" name="文本框 14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99055" y="3103880"/>
            <a:ext cx="514286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GB Pinyinok-D" panose="02010601030101010101" pitchFamily="2" charset="-122"/>
              </a:rPr>
              <a:t>l</a:t>
            </a:r>
            <a:r>
              <a:rPr lang="zh-CN" altLang="en-US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GB Pinyinok-D" panose="02010601030101010101" pitchFamily="2" charset="-122"/>
              </a:rPr>
              <a:t>ǚ yóu</a:t>
            </a:r>
            <a:r>
              <a:rPr lang="en-US" altLang="zh-CN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GB Pinyinok-D" panose="02010601030101010101" pitchFamily="2" charset="-122"/>
              </a:rPr>
              <a:t>    </a:t>
            </a:r>
            <a:r>
              <a:rPr lang="en-US" altLang="zh-CN" sz="2800">
                <a:solidFill>
                  <a:srgbClr val="000000"/>
                </a:solidFill>
                <a:ea typeface="GB Pinyinok-D" panose="02010601030101010101" pitchFamily="2" charset="-122"/>
                <a:cs typeface="Arial" panose="020B0604020202020204" pitchFamily="34" charset="0"/>
                <a:sym typeface="GB Pinyinok-D" panose="02010601030101010101" pitchFamily="2" charset="-122"/>
              </a:rPr>
              <a:t>travel </a:t>
            </a:r>
            <a:r>
              <a:rPr lang="zh-CN" altLang="en-US" sz="2800">
                <a:solidFill>
                  <a:srgbClr val="000000"/>
                </a:solidFill>
                <a:ea typeface="GB Pinyinok-D" panose="02010601030101010101" pitchFamily="2" charset="-122"/>
                <a:cs typeface="Arial" panose="020B0604020202020204" pitchFamily="34" charset="0"/>
                <a:sym typeface="GB Pinyinok-D" panose="02010601030101010101" pitchFamily="2" charset="-122"/>
              </a:rPr>
              <a:t>、</a:t>
            </a:r>
            <a:r>
              <a:rPr lang="en-US" altLang="zh-CN" sz="280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GB Pinyinok-D" panose="02010601030101010101" pitchFamily="2" charset="-122"/>
              </a:rPr>
              <a:t>trip</a:t>
            </a:r>
            <a:endParaRPr lang="en-US" altLang="zh-CN" sz="2800">
              <a:solidFill>
                <a:srgbClr val="000000"/>
              </a:solidFill>
              <a:latin typeface="GB Pinyinok-D" panose="02010601030101010101" pitchFamily="2" charset="-122"/>
              <a:ea typeface="GB Pinyinok-D" panose="02010601030101010101" pitchFamily="2" charset="-122"/>
              <a:sym typeface="GB Pinyinok-D" panose="02010601030101010101" pitchFamily="2" charset="-122"/>
            </a:endParaRPr>
          </a:p>
        </p:txBody>
      </p:sp>
      <p:sp>
        <p:nvSpPr>
          <p:cNvPr id="6150" name="文本框 14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9055" y="3909695"/>
            <a:ext cx="46786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GB Pinyinok-D" panose="02010601030101010101" pitchFamily="2" charset="-122"/>
              </a:rPr>
              <a:t>y</a:t>
            </a:r>
            <a:r>
              <a:rPr lang="zh-CN" altLang="en-US" sz="2800" dirty="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GB Pinyinok-D" panose="02010601030101010101" pitchFamily="2" charset="-122"/>
              </a:rPr>
              <a:t>ùn dòng</a:t>
            </a:r>
            <a:r>
              <a:rPr lang="en-US" altLang="zh-CN" sz="2800" dirty="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GB Pinyinok-D" panose="02010601030101010101" pitchFamily="2" charset="-122"/>
              </a:rPr>
              <a:t>   sport </a:t>
            </a:r>
            <a:r>
              <a:rPr lang="zh-CN" altLang="en-US" sz="2800" dirty="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GB Pinyinok-D" panose="02010601030101010101" pitchFamily="2" charset="-122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GB Pinyinok-D" panose="02010601030101010101" pitchFamily="2" charset="-122"/>
              </a:rPr>
              <a:t>exercise</a:t>
            </a:r>
            <a:endParaRPr lang="en-US" altLang="zh-CN" sz="2800" dirty="0">
              <a:solidFill>
                <a:srgbClr val="000000"/>
              </a:solidFill>
              <a:latin typeface="GB Pinyinok-D" panose="02010601030101010101" pitchFamily="2" charset="-122"/>
              <a:ea typeface="GB Pinyinok-D" panose="02010601030101010101" pitchFamily="2" charset="-122"/>
              <a:sym typeface="GB Pinyinok-D" panose="02010601030101010101" pitchFamily="2" charset="-122"/>
            </a:endParaRPr>
          </a:p>
        </p:txBody>
      </p:sp>
      <p:sp>
        <p:nvSpPr>
          <p:cNvPr id="6151" name="文本框 14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19375" y="4755515"/>
            <a:ext cx="471614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y</a:t>
            </a:r>
            <a:r>
              <a:rPr lang="zh-CN" altLang="en-US" sz="2800" dirty="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ǐ zi</a:t>
            </a:r>
            <a:r>
              <a:rPr lang="en-US" altLang="zh-CN" sz="2800" dirty="0">
                <a:solidFill>
                  <a:srgbClr val="000000"/>
                </a:solidFill>
                <a:latin typeface="GB Pinyinok-D" panose="02010601030101010101" pitchFamily="2" charset="-122"/>
                <a:ea typeface="GB Pinyinok-D" panose="02010601030101010101" pitchFamily="2" charset="-122"/>
                <a:sym typeface="Times New Roman" panose="02020603050405020304" pitchFamily="18" charset="0"/>
              </a:rPr>
              <a:t>      chair</a:t>
            </a:r>
            <a:endParaRPr lang="en-US" altLang="zh-CN" sz="2800" dirty="0">
              <a:solidFill>
                <a:srgbClr val="000000"/>
              </a:solidFill>
              <a:latin typeface="GB Pinyinok-D" panose="02010601030101010101" pitchFamily="2" charset="-122"/>
              <a:ea typeface="GB Pinyinok-D" panose="02010601030101010101" pitchFamily="2" charset="-122"/>
              <a:sym typeface="Times New Roman" panose="02020603050405020304" pitchFamily="18" charset="0"/>
            </a:endParaRPr>
          </a:p>
        </p:txBody>
      </p:sp>
      <p:cxnSp>
        <p:nvCxnSpPr>
          <p:cNvPr id="27656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miter lim="800000"/>
          </a:ln>
        </p:spPr>
      </p:cxnSp>
      <p:grpSp>
        <p:nvGrpSpPr>
          <p:cNvPr id="2" name="组合 4"/>
          <p:cNvGrpSpPr/>
          <p:nvPr>
            <p:custDataLst>
              <p:tags r:id="rId7"/>
            </p:custDataLst>
          </p:nvPr>
        </p:nvGrpSpPr>
        <p:grpSpPr bwMode="auto">
          <a:xfrm>
            <a:off x="690563" y="3106738"/>
            <a:ext cx="1339850" cy="541138"/>
            <a:chOff x="0" y="0"/>
            <a:chExt cx="1338943" cy="540612"/>
          </a:xfrm>
        </p:grpSpPr>
        <p:sp>
          <p:nvSpPr>
            <p:cNvPr id="27673" name="圆角矩形 3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74" name="文本框 8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5062" y="16612"/>
              <a:ext cx="903452" cy="524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旅游</a:t>
              </a:r>
              <a:endParaRPr lang="zh-CN" altLang="en-US"/>
            </a:p>
          </p:txBody>
        </p:sp>
      </p:grpSp>
      <p:grpSp>
        <p:nvGrpSpPr>
          <p:cNvPr id="3" name="组合 5"/>
          <p:cNvGrpSpPr/>
          <p:nvPr>
            <p:custDataLst>
              <p:tags r:id="rId10"/>
            </p:custDataLst>
          </p:nvPr>
        </p:nvGrpSpPr>
        <p:grpSpPr bwMode="auto">
          <a:xfrm>
            <a:off x="682625" y="3940175"/>
            <a:ext cx="1338263" cy="544535"/>
            <a:chOff x="0" y="0"/>
            <a:chExt cx="1338943" cy="544235"/>
          </a:xfrm>
        </p:grpSpPr>
        <p:sp>
          <p:nvSpPr>
            <p:cNvPr id="27671" name="圆角矩形 3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72" name="文本框 8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28636" y="20014"/>
              <a:ext cx="903452" cy="524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运动</a:t>
              </a:r>
              <a:endParaRPr lang="zh-CN" altLang="en-US"/>
            </a:p>
          </p:txBody>
        </p:sp>
      </p:grpSp>
      <p:grpSp>
        <p:nvGrpSpPr>
          <p:cNvPr id="4" name="组合 6"/>
          <p:cNvGrpSpPr/>
          <p:nvPr>
            <p:custDataLst>
              <p:tags r:id="rId13"/>
            </p:custDataLst>
          </p:nvPr>
        </p:nvGrpSpPr>
        <p:grpSpPr bwMode="auto">
          <a:xfrm>
            <a:off x="682625" y="4792663"/>
            <a:ext cx="1338263" cy="536575"/>
            <a:chOff x="0" y="0"/>
            <a:chExt cx="1338943" cy="536981"/>
          </a:xfrm>
        </p:grpSpPr>
        <p:sp>
          <p:nvSpPr>
            <p:cNvPr id="27669" name="圆角矩形 3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0" y="7794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70" name="文本框 10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0223" y="0"/>
              <a:ext cx="903452" cy="5249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椅子</a:t>
              </a:r>
              <a:endParaRPr lang="zh-CN" altLang="en-US"/>
            </a:p>
          </p:txBody>
        </p:sp>
      </p:grpSp>
      <p:grpSp>
        <p:nvGrpSpPr>
          <p:cNvPr id="5" name="组合 2"/>
          <p:cNvGrpSpPr/>
          <p:nvPr>
            <p:custDataLst>
              <p:tags r:id="rId16"/>
            </p:custDataLst>
          </p:nvPr>
        </p:nvGrpSpPr>
        <p:grpSpPr bwMode="auto">
          <a:xfrm>
            <a:off x="684213" y="1430338"/>
            <a:ext cx="1339850" cy="536392"/>
            <a:chOff x="0" y="0"/>
            <a:chExt cx="1338943" cy="535888"/>
          </a:xfrm>
        </p:grpSpPr>
        <p:sp>
          <p:nvSpPr>
            <p:cNvPr id="27667" name="圆角矩形 3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68" name="文本框 7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4812" y="11871"/>
              <a:ext cx="903452" cy="5240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足球</a:t>
              </a:r>
              <a:endPara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6" name="组合 1"/>
          <p:cNvGrpSpPr/>
          <p:nvPr>
            <p:custDataLst>
              <p:tags r:id="rId19"/>
            </p:custDataLst>
          </p:nvPr>
        </p:nvGrpSpPr>
        <p:grpSpPr bwMode="auto">
          <a:xfrm>
            <a:off x="685800" y="585788"/>
            <a:ext cx="1338263" cy="548453"/>
            <a:chOff x="0" y="0"/>
            <a:chExt cx="1338943" cy="548925"/>
          </a:xfrm>
        </p:grpSpPr>
        <p:sp>
          <p:nvSpPr>
            <p:cNvPr id="27665" name="圆角矩形 3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66" name="文本框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0677" y="23963"/>
              <a:ext cx="1264129" cy="5249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170" tIns="46990" rIns="90170" bIns="4699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猫</a:t>
              </a:r>
              <a:endParaRPr lang="zh-CN" altLang="en-US"/>
            </a:p>
          </p:txBody>
        </p:sp>
      </p:grpSp>
      <p:grpSp>
        <p:nvGrpSpPr>
          <p:cNvPr id="7" name="组合 2"/>
          <p:cNvGrpSpPr/>
          <p:nvPr>
            <p:custDataLst>
              <p:tags r:id="rId22"/>
            </p:custDataLst>
          </p:nvPr>
        </p:nvGrpSpPr>
        <p:grpSpPr bwMode="auto">
          <a:xfrm>
            <a:off x="677863" y="2228850"/>
            <a:ext cx="1339850" cy="536357"/>
            <a:chOff x="0" y="0"/>
            <a:chExt cx="1338943" cy="537438"/>
          </a:xfrm>
        </p:grpSpPr>
        <p:sp>
          <p:nvSpPr>
            <p:cNvPr id="27663" name="圆角矩形 3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64" name="文本框 7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34812" y="11871"/>
              <a:ext cx="903452" cy="5255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眼睛</a:t>
              </a:r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utoUpdateAnimBg="0"/>
      <p:bldP spid="6146" grpId="1" bldLvl="0" autoUpdateAnimBg="0"/>
      <p:bldP spid="6146" grpId="2" bldLvl="0" autoUpdateAnimBg="0"/>
      <p:bldP spid="6146" grpId="3" bldLvl="0" autoUpdateAnimBg="0"/>
      <p:bldP spid="6146" grpId="4" bldLvl="0" autoUpdateAnimBg="0"/>
      <p:bldP spid="6147" grpId="0" bldLvl="0" autoUpdateAnimBg="0"/>
      <p:bldP spid="6147" grpId="1" bldLvl="0" autoUpdateAnimBg="0"/>
      <p:bldP spid="6147" grpId="2" bldLvl="0" autoUpdateAnimBg="0"/>
      <p:bldP spid="6147" grpId="3" bldLvl="0" autoUpdateAnimBg="0"/>
      <p:bldP spid="6147" grpId="4" bldLvl="0" autoUpdateAnimBg="0"/>
      <p:bldP spid="6148" grpId="0" bldLvl="0" autoUpdateAnimBg="0"/>
      <p:bldP spid="6148" grpId="1" bldLvl="0" autoUpdateAnimBg="0"/>
      <p:bldP spid="6148" grpId="2" bldLvl="0" autoUpdateAnimBg="0"/>
      <p:bldP spid="6148" grpId="3" bldLvl="0" autoUpdateAnimBg="0"/>
      <p:bldP spid="6148" grpId="4" bldLvl="0" autoUpdateAnimBg="0"/>
      <p:bldP spid="6149" grpId="0" bldLvl="0" autoUpdateAnimBg="0"/>
      <p:bldP spid="6149" grpId="1" bldLvl="0" autoUpdateAnimBg="0"/>
      <p:bldP spid="6149" grpId="2" bldLvl="0" autoUpdateAnimBg="0"/>
      <p:bldP spid="6149" grpId="3" bldLvl="0" autoUpdateAnimBg="0"/>
      <p:bldP spid="6149" grpId="4" bldLvl="0" autoUpdateAnimBg="0"/>
      <p:bldP spid="6150" grpId="0" bldLvl="0" autoUpdateAnimBg="0"/>
      <p:bldP spid="6150" grpId="1" bldLvl="0" autoUpdateAnimBg="0"/>
      <p:bldP spid="6150" grpId="2" bldLvl="0" autoUpdateAnimBg="0"/>
      <p:bldP spid="6150" grpId="3" bldLvl="0" autoUpdateAnimBg="0"/>
      <p:bldP spid="6150" grpId="4" bldLvl="0" autoUpdateAnimBg="0"/>
      <p:bldP spid="6151" grpId="0" bldLvl="0" autoUpdateAnimBg="0"/>
      <p:bldP spid="6151" grpId="1" bldLvl="0" autoUpdateAnimBg="0"/>
      <p:bldP spid="6151" grpId="2" bldLvl="0" autoUpdateAnimBg="0"/>
      <p:bldP spid="6151" grpId="3" bldLvl="0" autoUpdateAnimBg="0"/>
      <p:bldP spid="6151" grpId="4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>
            <a:spLocks noChangeArrowheads="1"/>
          </p:cNvSpPr>
          <p:nvPr/>
        </p:nvSpPr>
        <p:spPr bwMode="auto">
          <a:xfrm>
            <a:off x="339725" y="1603375"/>
            <a:ext cx="7000875" cy="4697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A：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你喜欢什么</a:t>
            </a:r>
            <a:r>
              <a:rPr lang="zh-CN" altLang="en-US" sz="2800" b="1" i="1" u="sng" dirty="0" smtClean="0">
                <a:solidFill>
                  <a:srgbClr val="CC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运动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？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sz="2800" b="1" dirty="0">
              <a:solidFill>
                <a:srgbClr val="00006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0000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B：我最喜欢踢</a:t>
            </a:r>
            <a:r>
              <a:rPr lang="zh-CN" altLang="en-US" sz="2800" b="1" i="1" u="sng" dirty="0">
                <a:solidFill>
                  <a:srgbClr val="CC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足球</a:t>
            </a:r>
            <a:r>
              <a:rPr lang="zh-CN" altLang="en-US" sz="2800" b="1" dirty="0">
                <a:solidFill>
                  <a:srgbClr val="0000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rgbClr val="00006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sz="28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A：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下次我们</a:t>
            </a:r>
            <a:r>
              <a:rPr lang="zh-CN" altLang="en-US" sz="2800" b="1" i="1" u="sng" dirty="0">
                <a:solidFill>
                  <a:srgbClr val="CC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一起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去踢足球吧。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sz="2800" b="1" dirty="0">
              <a:solidFill>
                <a:srgbClr val="00006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0000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B：</a:t>
            </a:r>
            <a:r>
              <a:rPr lang="zh-CN" altLang="en-US" sz="2800" b="1" dirty="0">
                <a:solidFill>
                  <a:srgbClr val="000066"/>
                </a:solidFill>
                <a:latin typeface="宋体" panose="02010600030101010101" pitchFamily="2" charset="-122"/>
                <a:sym typeface="华文楷体" panose="02010600040101010101" pitchFamily="2" charset="-122"/>
              </a:rPr>
              <a:t>好啊！</a:t>
            </a:r>
            <a:endParaRPr lang="zh-CN" altLang="en-US" sz="2800" b="1" dirty="0">
              <a:solidFill>
                <a:srgbClr val="000066"/>
              </a:solidFill>
              <a:latin typeface="宋体" panose="02010600030101010101" pitchFamily="2" charset="-122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dirty="0"/>
          </a:p>
        </p:txBody>
      </p:sp>
      <p:sp>
        <p:nvSpPr>
          <p:cNvPr id="34819" name="Text Box 5"/>
          <p:cNvSpPr>
            <a:spLocks noChangeArrowheads="1"/>
          </p:cNvSpPr>
          <p:nvPr/>
        </p:nvSpPr>
        <p:spPr bwMode="auto">
          <a:xfrm>
            <a:off x="1308100" y="392113"/>
            <a:ext cx="10969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ea typeface="微软雅黑" panose="020B0503020204020204" pitchFamily="34" charset="-122"/>
              </a:rPr>
              <a:t>看照片</a:t>
            </a:r>
            <a:endParaRPr lang="zh-CN" altLang="en-US" sz="2400" b="1">
              <a:ea typeface="微软雅黑" panose="020B0503020204020204" pitchFamily="34" charset="-122"/>
            </a:endParaRPr>
          </a:p>
        </p:txBody>
      </p:sp>
      <p:sp>
        <p:nvSpPr>
          <p:cNvPr id="43012" name="Line 6"/>
          <p:cNvSpPr>
            <a:spLocks noChangeShapeType="1"/>
          </p:cNvSpPr>
          <p:nvPr/>
        </p:nvSpPr>
        <p:spPr bwMode="auto">
          <a:xfrm>
            <a:off x="922338" y="849313"/>
            <a:ext cx="2073275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3013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00FF"/>
            </a:solidFill>
            <a:round/>
          </a:ln>
        </p:spPr>
      </p:cxnSp>
      <p:pic>
        <p:nvPicPr>
          <p:cNvPr id="34822" name="Picture 6" descr="userid106163time2009031803132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20385" y="850900"/>
            <a:ext cx="2929890" cy="219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"/>
          <p:cNvSpPr txBox="1"/>
          <p:nvPr/>
        </p:nvSpPr>
        <p:spPr>
          <a:xfrm>
            <a:off x="1050925" y="1402715"/>
            <a:ext cx="44196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nǐ xǐ huān shén me yùn dònɡ </a:t>
            </a:r>
            <a:endParaRPr lang="en-US" altLang="th-TH"/>
          </a:p>
        </p:txBody>
      </p:sp>
      <p:sp>
        <p:nvSpPr>
          <p:cNvPr id="3" name="文本框 2"/>
          <p:cNvSpPr txBox="1"/>
          <p:nvPr/>
        </p:nvSpPr>
        <p:spPr>
          <a:xfrm>
            <a:off x="1050925" y="2624455"/>
            <a:ext cx="39624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wǒ zuì xǐ huān tī zú qiú </a:t>
            </a:r>
            <a:endParaRPr lang="en-US" altLang="th-TH"/>
          </a:p>
        </p:txBody>
      </p:sp>
      <p:sp>
        <p:nvSpPr>
          <p:cNvPr id="4" name="文本框 3"/>
          <p:cNvSpPr txBox="1"/>
          <p:nvPr/>
        </p:nvSpPr>
        <p:spPr>
          <a:xfrm>
            <a:off x="1020445" y="3846195"/>
            <a:ext cx="5638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xià cì wǒ mén yì qǐ qù tī zú qiú bɑ </a:t>
            </a:r>
            <a:endParaRPr lang="en-US" altLang="th-TH"/>
          </a:p>
        </p:txBody>
      </p:sp>
      <p:sp>
        <p:nvSpPr>
          <p:cNvPr id="5" name="文本框 4"/>
          <p:cNvSpPr txBox="1"/>
          <p:nvPr/>
        </p:nvSpPr>
        <p:spPr>
          <a:xfrm>
            <a:off x="922655" y="5015865"/>
            <a:ext cx="9144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hǎo ɑ</a:t>
            </a:r>
            <a:endParaRPr lang="en-US" altLang="th-TH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>
            <a:spLocks noChangeArrowheads="1"/>
          </p:cNvSpPr>
          <p:nvPr/>
        </p:nvSpPr>
        <p:spPr bwMode="auto">
          <a:xfrm>
            <a:off x="403225" y="1247775"/>
            <a:ext cx="7806055" cy="4697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A：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我们</a:t>
            </a:r>
            <a:r>
              <a:rPr lang="zh-CN" altLang="en-US" sz="2800" b="1" i="1" u="sng" dirty="0">
                <a:solidFill>
                  <a:srgbClr val="CC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要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买几个</a:t>
            </a:r>
            <a:r>
              <a:rPr lang="zh-CN" altLang="en-US" sz="2800" b="1" i="1" u="sng" dirty="0">
                <a:solidFill>
                  <a:srgbClr val="CC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新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的椅子吗？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sz="2800" b="1" dirty="0">
              <a:solidFill>
                <a:srgbClr val="00006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0000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B：好啊，什么时候去买？</a:t>
            </a:r>
            <a:endParaRPr lang="zh-CN" altLang="en-US" sz="2800" b="1" dirty="0">
              <a:solidFill>
                <a:srgbClr val="00006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sz="28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A：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明天下午怎么样？你明天下午几点能回来？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sz="2800" b="1" dirty="0">
              <a:solidFill>
                <a:srgbClr val="00006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0000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B：</a:t>
            </a:r>
            <a:r>
              <a:rPr lang="zh-CN" altLang="en-US" sz="2800" b="1" dirty="0">
                <a:solidFill>
                  <a:srgbClr val="000066"/>
                </a:solidFill>
                <a:latin typeface="宋体" panose="02010600030101010101" pitchFamily="2" charset="-122"/>
                <a:sym typeface="华文楷体" panose="02010600040101010101" pitchFamily="2" charset="-122"/>
              </a:rPr>
              <a:t>三点多。</a:t>
            </a:r>
            <a:endParaRPr lang="zh-CN" altLang="en-US" sz="2800" b="1" dirty="0">
              <a:solidFill>
                <a:srgbClr val="000066"/>
              </a:solidFill>
              <a:latin typeface="宋体" panose="02010600030101010101" pitchFamily="2" charset="-122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dirty="0"/>
          </a:p>
        </p:txBody>
      </p:sp>
      <p:sp>
        <p:nvSpPr>
          <p:cNvPr id="35843" name="Text Box 5"/>
          <p:cNvSpPr>
            <a:spLocks noChangeArrowheads="1"/>
          </p:cNvSpPr>
          <p:nvPr/>
        </p:nvSpPr>
        <p:spPr bwMode="auto">
          <a:xfrm>
            <a:off x="1308100" y="392113"/>
            <a:ext cx="10969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ea typeface="微软雅黑" panose="020B0503020204020204" pitchFamily="34" charset="-122"/>
              </a:rPr>
              <a:t>在家里</a:t>
            </a:r>
            <a:endParaRPr lang="zh-CN" altLang="en-US" sz="2400" b="1">
              <a:ea typeface="微软雅黑" panose="020B0503020204020204" pitchFamily="34" charset="-122"/>
            </a:endParaRPr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>
            <a:off x="922338" y="849313"/>
            <a:ext cx="2073275" cy="1587"/>
          </a:xfrm>
          <a:prstGeom prst="line">
            <a:avLst/>
          </a:prstGeom>
          <a:noFill/>
          <a:ln w="25400">
            <a:solidFill>
              <a:srgbClr val="0000FF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4037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00FF"/>
            </a:solidFill>
            <a:bevel/>
          </a:ln>
        </p:spPr>
      </p:cxnSp>
      <p:pic>
        <p:nvPicPr>
          <p:cNvPr id="35846" name="Picture 6" descr="01-168585151"/>
          <p:cNvPicPr>
            <a:picLocks noChangeAspect="1" noChangeArrowheads="1"/>
          </p:cNvPicPr>
          <p:nvPr/>
        </p:nvPicPr>
        <p:blipFill>
          <a:blip r:embed="rId1" cstate="print"/>
          <a:srcRect l="5143" b="5166"/>
          <a:stretch>
            <a:fillRect/>
          </a:stretch>
        </p:blipFill>
        <p:spPr bwMode="auto">
          <a:xfrm>
            <a:off x="4784090" y="4273550"/>
            <a:ext cx="4229100" cy="242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1064895" y="1105535"/>
            <a:ext cx="5638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wǒ mén yào mǎi jǐ ɡè xīn de yǐ zǐ mɑ</a:t>
            </a:r>
            <a:endParaRPr lang="en-US" altLang="th-TH"/>
          </a:p>
        </p:txBody>
      </p:sp>
      <p:sp>
        <p:nvSpPr>
          <p:cNvPr id="3" name="文本框 2"/>
          <p:cNvSpPr txBox="1"/>
          <p:nvPr/>
        </p:nvSpPr>
        <p:spPr>
          <a:xfrm>
            <a:off x="1064895" y="2183765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hǎo ɑ</a:t>
            </a:r>
            <a:r>
              <a:rPr lang="zh-CN" altLang="en-US"/>
              <a:t>，</a:t>
            </a:r>
            <a:r>
              <a:rPr lang="en-US" altLang="th-TH"/>
              <a:t> shén me shí hòu qù mǎi </a:t>
            </a:r>
            <a:endParaRPr lang="en-US" altLang="th-TH"/>
          </a:p>
        </p:txBody>
      </p:sp>
      <p:sp>
        <p:nvSpPr>
          <p:cNvPr id="4" name="文本框 3"/>
          <p:cNvSpPr txBox="1"/>
          <p:nvPr/>
        </p:nvSpPr>
        <p:spPr>
          <a:xfrm>
            <a:off x="1050290" y="3429000"/>
            <a:ext cx="10795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mínɡ tiān xià wǔ zěn me yànɡ</a:t>
            </a:r>
            <a:r>
              <a:rPr lang="zh-CN" altLang="en-US"/>
              <a:t>？</a:t>
            </a:r>
            <a:r>
              <a:rPr lang="en-US" altLang="th-TH"/>
              <a:t> nǐ mínɡ tiān xià wǔ jǐ diǎn nénɡ huí lái </a:t>
            </a:r>
            <a:endParaRPr lang="en-US" altLang="th-TH"/>
          </a:p>
        </p:txBody>
      </p:sp>
      <p:sp>
        <p:nvSpPr>
          <p:cNvPr id="5" name="文本框 4"/>
          <p:cNvSpPr txBox="1"/>
          <p:nvPr/>
        </p:nvSpPr>
        <p:spPr>
          <a:xfrm>
            <a:off x="922655" y="4674235"/>
            <a:ext cx="21336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sān diǎn duō </a:t>
            </a:r>
            <a:endParaRPr lang="en-US" altLang="th-TH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>
            <a:spLocks noChangeArrowheads="1"/>
          </p:cNvSpPr>
          <p:nvPr/>
        </p:nvSpPr>
        <p:spPr bwMode="auto">
          <a:xfrm>
            <a:off x="283210" y="1026795"/>
            <a:ext cx="7000875" cy="5515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A：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桌子下面有个猫。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sz="2800" b="1" dirty="0">
              <a:solidFill>
                <a:srgbClr val="00006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0000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B：那是我的猫，它叫花花。</a:t>
            </a:r>
            <a:endParaRPr lang="zh-CN" altLang="en-US" sz="2800" b="1" dirty="0">
              <a:solidFill>
                <a:srgbClr val="00006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sz="28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A：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它很漂亮。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sz="2800" b="1" dirty="0">
              <a:solidFill>
                <a:srgbClr val="00006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0000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B：</a:t>
            </a:r>
            <a:r>
              <a:rPr lang="zh-CN" altLang="en-US" sz="2800" b="1" dirty="0">
                <a:solidFill>
                  <a:srgbClr val="000066"/>
                </a:solidFill>
                <a:latin typeface="宋体" panose="02010600030101010101" pitchFamily="2" charset="-122"/>
                <a:sym typeface="华文楷体" panose="02010600040101010101" pitchFamily="2" charset="-122"/>
              </a:rPr>
              <a:t>是啊，我觉得它的眼睛最漂亮。</a:t>
            </a:r>
            <a:endParaRPr lang="zh-CN" altLang="en-US" sz="2800" b="1" dirty="0">
              <a:solidFill>
                <a:srgbClr val="000066"/>
              </a:solidFill>
              <a:latin typeface="宋体" panose="02010600030101010101" pitchFamily="2" charset="-122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A：它多大了？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        </a:t>
            </a:r>
            <a:r>
              <a:rPr lang="zh-CN" altLang="en-US" sz="2800" b="1" dirty="0">
                <a:solidFill>
                  <a:srgbClr val="0000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B：六个月。</a:t>
            </a:r>
            <a:endParaRPr lang="zh-CN" altLang="en-US" sz="2800" b="1" dirty="0">
              <a:solidFill>
                <a:srgbClr val="00006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67" name="Text Box 5"/>
          <p:cNvSpPr>
            <a:spLocks noChangeArrowheads="1"/>
          </p:cNvSpPr>
          <p:nvPr/>
        </p:nvSpPr>
        <p:spPr bwMode="auto">
          <a:xfrm>
            <a:off x="1308100" y="392113"/>
            <a:ext cx="10969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ea typeface="微软雅黑" panose="020B0503020204020204" pitchFamily="34" charset="-122"/>
              </a:rPr>
              <a:t>在家里</a:t>
            </a:r>
            <a:endParaRPr lang="zh-CN" altLang="en-US"/>
          </a:p>
        </p:txBody>
      </p:sp>
      <p:sp>
        <p:nvSpPr>
          <p:cNvPr id="45060" name="Line 6"/>
          <p:cNvSpPr>
            <a:spLocks noChangeShapeType="1"/>
          </p:cNvSpPr>
          <p:nvPr/>
        </p:nvSpPr>
        <p:spPr bwMode="auto">
          <a:xfrm>
            <a:off x="922338" y="849313"/>
            <a:ext cx="2073275" cy="1587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5061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00FF"/>
            </a:solidFill>
            <a:miter lim="800000"/>
          </a:ln>
        </p:spPr>
      </p:cxnSp>
      <p:pic>
        <p:nvPicPr>
          <p:cNvPr id="36870" name="Picture 6" descr="thumb"/>
          <p:cNvPicPr>
            <a:picLocks noChangeAspect="1" noChangeArrowheads="1"/>
          </p:cNvPicPr>
          <p:nvPr/>
        </p:nvPicPr>
        <p:blipFill>
          <a:blip r:embed="rId1" cstate="print"/>
          <a:srcRect l="20765" r="30097" b="11483"/>
          <a:stretch>
            <a:fillRect/>
          </a:stretch>
        </p:blipFill>
        <p:spPr bwMode="auto">
          <a:xfrm>
            <a:off x="6380480" y="3648075"/>
            <a:ext cx="2489200" cy="297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"/>
          <p:cNvSpPr txBox="1"/>
          <p:nvPr/>
        </p:nvSpPr>
        <p:spPr>
          <a:xfrm>
            <a:off x="688975" y="939800"/>
            <a:ext cx="4267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zhuō zǐ xià miàn yǒu ɡè māo</a:t>
            </a:r>
            <a:endParaRPr lang="en-US" altLang="th-TH"/>
          </a:p>
        </p:txBody>
      </p:sp>
      <p:sp>
        <p:nvSpPr>
          <p:cNvPr id="3" name="文本框 2"/>
          <p:cNvSpPr txBox="1"/>
          <p:nvPr/>
        </p:nvSpPr>
        <p:spPr>
          <a:xfrm>
            <a:off x="922655" y="2090420"/>
            <a:ext cx="5029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nà shì wǒ de māo tā jiào huā huā</a:t>
            </a:r>
            <a:endParaRPr lang="en-US" altLang="th-TH"/>
          </a:p>
        </p:txBody>
      </p:sp>
      <p:sp>
        <p:nvSpPr>
          <p:cNvPr id="4" name="文本框 3"/>
          <p:cNvSpPr txBox="1"/>
          <p:nvPr/>
        </p:nvSpPr>
        <p:spPr>
          <a:xfrm>
            <a:off x="974090" y="3299460"/>
            <a:ext cx="28956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tā hěn piào liànɡ </a:t>
            </a:r>
            <a:endParaRPr lang="en-US" altLang="th-TH"/>
          </a:p>
        </p:txBody>
      </p:sp>
      <p:sp>
        <p:nvSpPr>
          <p:cNvPr id="5" name="文本框 4"/>
          <p:cNvSpPr txBox="1"/>
          <p:nvPr/>
        </p:nvSpPr>
        <p:spPr>
          <a:xfrm>
            <a:off x="922655" y="4508500"/>
            <a:ext cx="70104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shì ɑ wǒ jué de tā de yǎn jīnɡ zuì piào liànɡ</a:t>
            </a:r>
            <a:endParaRPr lang="en-US" altLang="th-TH"/>
          </a:p>
        </p:txBody>
      </p:sp>
      <p:sp>
        <p:nvSpPr>
          <p:cNvPr id="6" name="文本框 5"/>
          <p:cNvSpPr txBox="1"/>
          <p:nvPr/>
        </p:nvSpPr>
        <p:spPr>
          <a:xfrm>
            <a:off x="974090" y="5717540"/>
            <a:ext cx="21336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tā duō dà le </a:t>
            </a:r>
            <a:endParaRPr lang="en-US" altLang="th-TH"/>
          </a:p>
        </p:txBody>
      </p:sp>
      <p:sp>
        <p:nvSpPr>
          <p:cNvPr id="7" name="文本框 6"/>
          <p:cNvSpPr txBox="1"/>
          <p:nvPr/>
        </p:nvSpPr>
        <p:spPr>
          <a:xfrm>
            <a:off x="4123055" y="5552440"/>
            <a:ext cx="1828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th-TH"/>
              <a:t>liù ɡè yuè </a:t>
            </a:r>
            <a:endParaRPr lang="en-US" altLang="th-TH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03325" y="1390650"/>
            <a:ext cx="6873875" cy="2228850"/>
          </a:xfrm>
          <a:prstGeom prst="rect">
            <a:avLst/>
          </a:prstGeom>
          <a:solidFill>
            <a:srgbClr val="FF6600">
              <a:alpha val="20000"/>
            </a:srgbClr>
          </a:solidFill>
          <a:ln w="12700">
            <a:solidFill>
              <a:srgbClr val="FF6600"/>
            </a:solidFill>
            <a:prstDash val="dash"/>
            <a:miter lim="800000"/>
          </a:ln>
        </p:spPr>
        <p:txBody>
          <a:bodyPr anchor="ctr"/>
          <a:lstStyle/>
          <a:p>
            <a:endParaRPr lang="zh-CN" altLang="zh-CN"/>
          </a:p>
        </p:txBody>
      </p:sp>
      <p:cxnSp>
        <p:nvCxnSpPr>
          <p:cNvPr id="47107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C44F00"/>
            </a:solidFill>
            <a:miter lim="800000"/>
          </a:ln>
        </p:spPr>
      </p:cxnSp>
      <p:sp>
        <p:nvSpPr>
          <p:cNvPr id="38916" name="Text Box 4"/>
          <p:cNvSpPr>
            <a:spLocks noChangeArrowheads="1"/>
          </p:cNvSpPr>
          <p:nvPr/>
        </p:nvSpPr>
        <p:spPr bwMode="auto">
          <a:xfrm>
            <a:off x="1309688" y="1530350"/>
            <a:ext cx="6908800" cy="1736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400" b="1"/>
              <a:t>猫、足球、眼睛、旅游、椅子、运动</a:t>
            </a:r>
            <a:endParaRPr lang="zh-CN" altLang="en-US" sz="2400" b="1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400" b="1"/>
              <a:t>最、要、几</a:t>
            </a:r>
            <a:endParaRPr lang="zh-CN" altLang="en-US" sz="2400" b="1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400" b="1"/>
              <a:t>S + 要  + </a:t>
            </a:r>
            <a:r>
              <a:rPr lang="zh-CN" altLang="en-US" sz="2400" b="1">
                <a:solidFill>
                  <a:srgbClr val="288149"/>
                </a:solidFill>
              </a:rPr>
              <a:t>V</a:t>
            </a:r>
            <a:r>
              <a:rPr lang="zh-CN" altLang="en-US" sz="2400" b="1"/>
              <a:t> + O。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5"/>
          <p:cNvSpPr>
            <a:spLocks noChangeArrowheads="1"/>
          </p:cNvSpPr>
          <p:nvPr/>
        </p:nvSpPr>
        <p:spPr bwMode="auto">
          <a:xfrm>
            <a:off x="2251075" y="469900"/>
            <a:ext cx="4200525" cy="1966913"/>
          </a:xfrm>
          <a:prstGeom prst="wedgeRoundRectCallout">
            <a:avLst>
              <a:gd name="adj1" fmla="val -55273"/>
              <a:gd name="adj2" fmla="val -27921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pic>
        <p:nvPicPr>
          <p:cNvPr id="7171" name="Picture 28" descr="两个行李箱"/>
          <p:cNvPicPr>
            <a:picLocks noChangeAspect="1" noChangeArrowheads="1"/>
          </p:cNvPicPr>
          <p:nvPr/>
        </p:nvPicPr>
        <p:blipFill>
          <a:blip r:embed="rId1" cstate="print"/>
          <a:srcRect t="8542" b="4599"/>
          <a:stretch>
            <a:fillRect/>
          </a:stretch>
        </p:blipFill>
        <p:spPr bwMode="auto">
          <a:xfrm>
            <a:off x="3619500" y="638175"/>
            <a:ext cx="261143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文本框 152"/>
          <p:cNvSpPr>
            <a:spLocks noChangeArrowheads="1"/>
          </p:cNvSpPr>
          <p:nvPr/>
        </p:nvSpPr>
        <p:spPr bwMode="auto">
          <a:xfrm>
            <a:off x="2312988" y="654050"/>
            <a:ext cx="1099185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两只猫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 algn="l"/>
            <a:r>
              <a:rPr lang="en-US" altLang="zh-CN"/>
              <a:t>two cats</a:t>
            </a:r>
            <a:endParaRPr lang="en-US" altLang="zh-CN"/>
          </a:p>
        </p:txBody>
      </p:sp>
      <p:sp>
        <p:nvSpPr>
          <p:cNvPr id="28677" name="圆角矩形 38"/>
          <p:cNvSpPr>
            <a:spLocks noChangeArrowheads="1"/>
          </p:cNvSpPr>
          <p:nvPr/>
        </p:nvSpPr>
        <p:spPr bwMode="auto">
          <a:xfrm>
            <a:off x="684213" y="590550"/>
            <a:ext cx="1338262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28678" name="文本框 82"/>
          <p:cNvSpPr>
            <a:spLocks noChangeArrowheads="1"/>
          </p:cNvSpPr>
          <p:nvPr/>
        </p:nvSpPr>
        <p:spPr bwMode="auto">
          <a:xfrm>
            <a:off x="935038" y="22844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眼睛</a:t>
            </a:r>
            <a:endParaRPr lang="zh-CN" altLang="en-US"/>
          </a:p>
        </p:txBody>
      </p:sp>
      <p:sp>
        <p:nvSpPr>
          <p:cNvPr id="28679" name="文本框 85"/>
          <p:cNvSpPr>
            <a:spLocks noChangeArrowheads="1"/>
          </p:cNvSpPr>
          <p:nvPr/>
        </p:nvSpPr>
        <p:spPr bwMode="auto">
          <a:xfrm>
            <a:off x="9286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旅游</a:t>
            </a:r>
            <a:endParaRPr lang="zh-CN" altLang="en-US"/>
          </a:p>
        </p:txBody>
      </p:sp>
      <p:sp>
        <p:nvSpPr>
          <p:cNvPr id="28680" name="文本框 88"/>
          <p:cNvSpPr>
            <a:spLocks noChangeArrowheads="1"/>
          </p:cNvSpPr>
          <p:nvPr/>
        </p:nvSpPr>
        <p:spPr bwMode="auto">
          <a:xfrm>
            <a:off x="9239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运动</a:t>
            </a:r>
            <a:endParaRPr lang="zh-CN" altLang="en-US"/>
          </a:p>
        </p:txBody>
      </p:sp>
      <p:sp>
        <p:nvSpPr>
          <p:cNvPr id="28681" name="文本框 107"/>
          <p:cNvSpPr>
            <a:spLocks noChangeArrowheads="1"/>
          </p:cNvSpPr>
          <p:nvPr/>
        </p:nvSpPr>
        <p:spPr bwMode="auto">
          <a:xfrm>
            <a:off x="9382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椅子</a:t>
            </a:r>
            <a:endParaRPr lang="zh-CN" altLang="en-US"/>
          </a:p>
        </p:txBody>
      </p:sp>
      <p:sp>
        <p:nvSpPr>
          <p:cNvPr id="28682" name="文本框 110"/>
          <p:cNvSpPr>
            <a:spLocks noChangeArrowheads="1"/>
          </p:cNvSpPr>
          <p:nvPr/>
        </p:nvSpPr>
        <p:spPr bwMode="auto">
          <a:xfrm>
            <a:off x="912813" y="5622925"/>
            <a:ext cx="3079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28683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足球</a:t>
            </a:r>
            <a:endParaRPr lang="zh-CN" altLang="en-US" sz="2800" b="1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684" name="文本框 78"/>
          <p:cNvSpPr>
            <a:spLocks noChangeArrowheads="1"/>
          </p:cNvSpPr>
          <p:nvPr/>
        </p:nvSpPr>
        <p:spPr bwMode="auto">
          <a:xfrm>
            <a:off x="1090613" y="609600"/>
            <a:ext cx="5365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猫</a:t>
            </a:r>
            <a:endParaRPr lang="zh-CN" altLang="en-US"/>
          </a:p>
        </p:txBody>
      </p:sp>
      <p:cxnSp>
        <p:nvCxnSpPr>
          <p:cNvPr id="28685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miter lim="800000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 autoUpdateAnimBg="0"/>
      <p:bldP spid="7172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52"/>
          <p:cNvSpPr>
            <a:spLocks noChangeArrowheads="1"/>
          </p:cNvSpPr>
          <p:nvPr/>
        </p:nvSpPr>
        <p:spPr bwMode="auto">
          <a:xfrm>
            <a:off x="2363788" y="603250"/>
            <a:ext cx="10969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两只猫</a:t>
            </a:r>
            <a:endParaRPr lang="zh-CN" altLang="en-US"/>
          </a:p>
        </p:txBody>
      </p:sp>
      <p:sp>
        <p:nvSpPr>
          <p:cNvPr id="29699" name="圆角矩形 38"/>
          <p:cNvSpPr>
            <a:spLocks noChangeArrowheads="1"/>
          </p:cNvSpPr>
          <p:nvPr/>
        </p:nvSpPr>
        <p:spPr bwMode="auto">
          <a:xfrm>
            <a:off x="679450" y="1431925"/>
            <a:ext cx="1336675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29700" name="文本框 82"/>
          <p:cNvSpPr>
            <a:spLocks noChangeArrowheads="1"/>
          </p:cNvSpPr>
          <p:nvPr/>
        </p:nvSpPr>
        <p:spPr bwMode="auto">
          <a:xfrm>
            <a:off x="935038" y="22844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眼睛</a:t>
            </a:r>
            <a:endParaRPr lang="zh-CN" altLang="en-US"/>
          </a:p>
        </p:txBody>
      </p:sp>
      <p:sp>
        <p:nvSpPr>
          <p:cNvPr id="29701" name="文本框 85"/>
          <p:cNvSpPr>
            <a:spLocks noChangeArrowheads="1"/>
          </p:cNvSpPr>
          <p:nvPr/>
        </p:nvSpPr>
        <p:spPr bwMode="auto">
          <a:xfrm>
            <a:off x="9286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旅游</a:t>
            </a:r>
            <a:endParaRPr lang="zh-CN" altLang="en-US"/>
          </a:p>
        </p:txBody>
      </p:sp>
      <p:sp>
        <p:nvSpPr>
          <p:cNvPr id="29702" name="文本框 88"/>
          <p:cNvSpPr>
            <a:spLocks noChangeArrowheads="1"/>
          </p:cNvSpPr>
          <p:nvPr/>
        </p:nvSpPr>
        <p:spPr bwMode="auto">
          <a:xfrm>
            <a:off x="9239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运动</a:t>
            </a:r>
            <a:endParaRPr lang="zh-CN" altLang="en-US"/>
          </a:p>
        </p:txBody>
      </p:sp>
      <p:sp>
        <p:nvSpPr>
          <p:cNvPr id="29703" name="文本框 107"/>
          <p:cNvSpPr>
            <a:spLocks noChangeArrowheads="1"/>
          </p:cNvSpPr>
          <p:nvPr/>
        </p:nvSpPr>
        <p:spPr bwMode="auto">
          <a:xfrm>
            <a:off x="9382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椅子</a:t>
            </a:r>
            <a:endParaRPr lang="zh-CN" altLang="en-US"/>
          </a:p>
        </p:txBody>
      </p:sp>
      <p:sp>
        <p:nvSpPr>
          <p:cNvPr id="29704" name="文本框 110"/>
          <p:cNvSpPr>
            <a:spLocks noChangeArrowheads="1"/>
          </p:cNvSpPr>
          <p:nvPr/>
        </p:nvSpPr>
        <p:spPr bwMode="auto">
          <a:xfrm>
            <a:off x="912813" y="5622925"/>
            <a:ext cx="3079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29705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足球</a:t>
            </a:r>
            <a:endParaRPr lang="zh-CN" altLang="en-US"/>
          </a:p>
        </p:txBody>
      </p:sp>
      <p:sp>
        <p:nvSpPr>
          <p:cNvPr id="29706" name="文本框 78"/>
          <p:cNvSpPr>
            <a:spLocks noChangeArrowheads="1"/>
          </p:cNvSpPr>
          <p:nvPr/>
        </p:nvSpPr>
        <p:spPr bwMode="auto">
          <a:xfrm>
            <a:off x="1090613" y="609600"/>
            <a:ext cx="5365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猫</a:t>
            </a:r>
            <a:endParaRPr lang="zh-CN" altLang="en-US"/>
          </a:p>
        </p:txBody>
      </p:sp>
      <p:cxnSp>
        <p:nvCxnSpPr>
          <p:cNvPr id="29707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</a:ln>
        </p:spPr>
      </p:cxnSp>
      <p:sp>
        <p:nvSpPr>
          <p:cNvPr id="9228" name="AutoShape 25"/>
          <p:cNvSpPr>
            <a:spLocks noChangeArrowheads="1"/>
          </p:cNvSpPr>
          <p:nvPr/>
        </p:nvSpPr>
        <p:spPr bwMode="auto">
          <a:xfrm>
            <a:off x="2327275" y="1193800"/>
            <a:ext cx="6051550" cy="2857500"/>
          </a:xfrm>
          <a:prstGeom prst="wedgeRoundRectCallout">
            <a:avLst>
              <a:gd name="adj1" fmla="val -53838"/>
              <a:gd name="adj2" fmla="val -32606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338070" y="1193800"/>
            <a:ext cx="353123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一个足球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a football / a soccer ball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586095" y="1160780"/>
            <a:ext cx="302895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踢足球</a:t>
            </a: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play football / play soccer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pic>
        <p:nvPicPr>
          <p:cNvPr id="9231" name="Picture 15" descr="zuqiu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05088" y="1974850"/>
            <a:ext cx="25939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 descr="踢足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2088" y="1990725"/>
            <a:ext cx="2862262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 autoUpdateAnimBg="0"/>
      <p:bldP spid="9228" grpId="0" bldLvl="0" autoUpdateAnimBg="0"/>
      <p:bldP spid="9228" grpId="1" bldLvl="0" animBg="1" autoUpdateAnimBg="0"/>
      <p:bldP spid="9229" grpId="0" bldLvl="0" autoUpdateAnimBg="0"/>
      <p:bldP spid="9229" grpId="1" bldLvl="0" autoUpdateAnimBg="0"/>
      <p:bldP spid="9229" grpId="2" bldLvl="0" autoUpdateAnimBg="0"/>
      <p:bldP spid="9229" grpId="3" bldLvl="0" autoUpdateAnimBg="0"/>
      <p:bldP spid="9229" grpId="4" bldLvl="0" autoUpdateAnimBg="0"/>
      <p:bldP spid="9229" grpId="5" bldLvl="0" autoUpdateAnimBg="0"/>
      <p:bldP spid="9230" grpId="0" bldLvl="0" autoUpdateAnimBg="0"/>
      <p:bldP spid="9230" grpId="1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52"/>
          <p:cNvSpPr>
            <a:spLocks noChangeArrowheads="1"/>
          </p:cNvSpPr>
          <p:nvPr/>
        </p:nvSpPr>
        <p:spPr bwMode="auto">
          <a:xfrm>
            <a:off x="2363788" y="603250"/>
            <a:ext cx="10969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两只猫</a:t>
            </a:r>
            <a:endParaRPr lang="zh-CN" altLang="en-US"/>
          </a:p>
        </p:txBody>
      </p:sp>
      <p:sp>
        <p:nvSpPr>
          <p:cNvPr id="30723" name="圆角矩形 38"/>
          <p:cNvSpPr>
            <a:spLocks noChangeArrowheads="1"/>
          </p:cNvSpPr>
          <p:nvPr/>
        </p:nvSpPr>
        <p:spPr bwMode="auto">
          <a:xfrm>
            <a:off x="679450" y="2282825"/>
            <a:ext cx="1336675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30724" name="文本框 82"/>
          <p:cNvSpPr>
            <a:spLocks noChangeArrowheads="1"/>
          </p:cNvSpPr>
          <p:nvPr/>
        </p:nvSpPr>
        <p:spPr bwMode="auto">
          <a:xfrm>
            <a:off x="935038" y="22844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眼睛</a:t>
            </a:r>
            <a:endParaRPr lang="zh-CN" altLang="en-US"/>
          </a:p>
        </p:txBody>
      </p:sp>
      <p:sp>
        <p:nvSpPr>
          <p:cNvPr id="30725" name="文本框 85"/>
          <p:cNvSpPr>
            <a:spLocks noChangeArrowheads="1"/>
          </p:cNvSpPr>
          <p:nvPr/>
        </p:nvSpPr>
        <p:spPr bwMode="auto">
          <a:xfrm>
            <a:off x="9286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旅游</a:t>
            </a:r>
            <a:endParaRPr lang="zh-CN" altLang="en-US"/>
          </a:p>
        </p:txBody>
      </p:sp>
      <p:sp>
        <p:nvSpPr>
          <p:cNvPr id="30726" name="文本框 88"/>
          <p:cNvSpPr>
            <a:spLocks noChangeArrowheads="1"/>
          </p:cNvSpPr>
          <p:nvPr/>
        </p:nvSpPr>
        <p:spPr bwMode="auto">
          <a:xfrm>
            <a:off x="9239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运动</a:t>
            </a:r>
            <a:endParaRPr lang="zh-CN" altLang="en-US"/>
          </a:p>
        </p:txBody>
      </p:sp>
      <p:sp>
        <p:nvSpPr>
          <p:cNvPr id="30727" name="文本框 107"/>
          <p:cNvSpPr>
            <a:spLocks noChangeArrowheads="1"/>
          </p:cNvSpPr>
          <p:nvPr/>
        </p:nvSpPr>
        <p:spPr bwMode="auto">
          <a:xfrm>
            <a:off x="9382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椅子</a:t>
            </a:r>
            <a:endParaRPr lang="zh-CN" altLang="en-US"/>
          </a:p>
        </p:txBody>
      </p:sp>
      <p:sp>
        <p:nvSpPr>
          <p:cNvPr id="30728" name="文本框 110"/>
          <p:cNvSpPr>
            <a:spLocks noChangeArrowheads="1"/>
          </p:cNvSpPr>
          <p:nvPr/>
        </p:nvSpPr>
        <p:spPr bwMode="auto">
          <a:xfrm>
            <a:off x="912813" y="5622925"/>
            <a:ext cx="3079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30729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足球</a:t>
            </a:r>
            <a:endParaRPr lang="zh-CN" altLang="en-US"/>
          </a:p>
        </p:txBody>
      </p:sp>
      <p:sp>
        <p:nvSpPr>
          <p:cNvPr id="30730" name="文本框 78"/>
          <p:cNvSpPr>
            <a:spLocks noChangeArrowheads="1"/>
          </p:cNvSpPr>
          <p:nvPr/>
        </p:nvSpPr>
        <p:spPr bwMode="auto">
          <a:xfrm>
            <a:off x="1090613" y="609600"/>
            <a:ext cx="5365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猫</a:t>
            </a:r>
            <a:endParaRPr lang="zh-CN" altLang="en-US"/>
          </a:p>
        </p:txBody>
      </p:sp>
      <p:cxnSp>
        <p:nvCxnSpPr>
          <p:cNvPr id="30731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</a:ln>
        </p:spPr>
      </p:cxnSp>
      <p:sp>
        <p:nvSpPr>
          <p:cNvPr id="11276" name="AutoShape 25"/>
          <p:cNvSpPr>
            <a:spLocks noChangeArrowheads="1"/>
          </p:cNvSpPr>
          <p:nvPr/>
        </p:nvSpPr>
        <p:spPr bwMode="auto">
          <a:xfrm>
            <a:off x="2363788" y="2228850"/>
            <a:ext cx="6053137" cy="3084513"/>
          </a:xfrm>
          <a:prstGeom prst="wedgeRoundRectCallout">
            <a:avLst>
              <a:gd name="adj1" fmla="val -53838"/>
              <a:gd name="adj2" fmla="val -32606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354263" y="1393825"/>
            <a:ext cx="1504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一个足球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157663" y="1381125"/>
            <a:ext cx="1504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踢足球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pic>
        <p:nvPicPr>
          <p:cNvPr id="11279" name="Picture 15" descr="yanji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00325" y="3149600"/>
            <a:ext cx="251777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文本框 152"/>
          <p:cNvSpPr>
            <a:spLocks noChangeArrowheads="1"/>
          </p:cNvSpPr>
          <p:nvPr/>
        </p:nvSpPr>
        <p:spPr bwMode="auto">
          <a:xfrm>
            <a:off x="2822258" y="2228850"/>
            <a:ext cx="1554480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一双眼睛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 algn="l"/>
            <a:r>
              <a:rPr lang="en-US" altLang="zh-CN"/>
              <a:t>a pair of eyes</a:t>
            </a:r>
            <a:endParaRPr lang="en-US" altLang="zh-CN"/>
          </a:p>
        </p:txBody>
      </p:sp>
      <p:sp>
        <p:nvSpPr>
          <p:cNvPr id="11281" name="文本框 152"/>
          <p:cNvSpPr>
            <a:spLocks noChangeArrowheads="1"/>
          </p:cNvSpPr>
          <p:nvPr/>
        </p:nvSpPr>
        <p:spPr bwMode="auto">
          <a:xfrm>
            <a:off x="5556568" y="2284730"/>
            <a:ext cx="1638935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猫的眼睛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 algn="l"/>
            <a:r>
              <a:rPr lang="en-US" altLang="zh-CN"/>
              <a:t>the cat’s eyes </a:t>
            </a:r>
            <a:endParaRPr lang="en-US" altLang="zh-CN"/>
          </a:p>
        </p:txBody>
      </p:sp>
      <p:pic>
        <p:nvPicPr>
          <p:cNvPr id="11282" name="Picture 18" descr="C:\Users\Administrator\Desktop\3f4eefd13e7b18337bcfb796cf9f_510_318_c1.jpg3f4eefd13e7b18337bcfb796cf9f_510_318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063" y="3149600"/>
            <a:ext cx="27860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utoUpdateAnimBg="0"/>
      <p:bldP spid="11276" grpId="0" bldLvl="0" animBg="1" autoUpdateAnimBg="0"/>
      <p:bldP spid="11277" grpId="0" bldLvl="0" autoUpdateAnimBg="0"/>
      <p:bldP spid="11278" grpId="0" bldLvl="0" autoUpdateAnimBg="0"/>
      <p:bldP spid="11280" grpId="0" bldLvl="0" autoUpdateAnimBg="0"/>
      <p:bldP spid="11281" grpId="0" bldLvl="0" autoUpdateAnimBg="0"/>
      <p:bldP spid="11281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52"/>
          <p:cNvSpPr>
            <a:spLocks noChangeArrowheads="1"/>
          </p:cNvSpPr>
          <p:nvPr/>
        </p:nvSpPr>
        <p:spPr bwMode="auto">
          <a:xfrm>
            <a:off x="2363788" y="603250"/>
            <a:ext cx="10969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两只猫</a:t>
            </a:r>
            <a:endParaRPr lang="zh-CN" altLang="en-US"/>
          </a:p>
        </p:txBody>
      </p:sp>
      <p:sp>
        <p:nvSpPr>
          <p:cNvPr id="31747" name="圆角矩形 38"/>
          <p:cNvSpPr>
            <a:spLocks noChangeArrowheads="1"/>
          </p:cNvSpPr>
          <p:nvPr/>
        </p:nvSpPr>
        <p:spPr bwMode="auto">
          <a:xfrm>
            <a:off x="692150" y="3121025"/>
            <a:ext cx="1336675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31748" name="文本框 82"/>
          <p:cNvSpPr>
            <a:spLocks noChangeArrowheads="1"/>
          </p:cNvSpPr>
          <p:nvPr/>
        </p:nvSpPr>
        <p:spPr bwMode="auto">
          <a:xfrm>
            <a:off x="935038" y="22844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眼睛</a:t>
            </a:r>
            <a:endParaRPr lang="zh-CN" altLang="en-US"/>
          </a:p>
        </p:txBody>
      </p:sp>
      <p:sp>
        <p:nvSpPr>
          <p:cNvPr id="31749" name="文本框 85"/>
          <p:cNvSpPr>
            <a:spLocks noChangeArrowheads="1"/>
          </p:cNvSpPr>
          <p:nvPr/>
        </p:nvSpPr>
        <p:spPr bwMode="auto">
          <a:xfrm>
            <a:off x="9286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旅游</a:t>
            </a:r>
            <a:endParaRPr lang="zh-CN" altLang="en-US"/>
          </a:p>
        </p:txBody>
      </p:sp>
      <p:sp>
        <p:nvSpPr>
          <p:cNvPr id="31750" name="文本框 88"/>
          <p:cNvSpPr>
            <a:spLocks noChangeArrowheads="1"/>
          </p:cNvSpPr>
          <p:nvPr/>
        </p:nvSpPr>
        <p:spPr bwMode="auto">
          <a:xfrm>
            <a:off x="9239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运动</a:t>
            </a:r>
            <a:endParaRPr lang="zh-CN" altLang="en-US"/>
          </a:p>
        </p:txBody>
      </p:sp>
      <p:sp>
        <p:nvSpPr>
          <p:cNvPr id="31751" name="文本框 107"/>
          <p:cNvSpPr>
            <a:spLocks noChangeArrowheads="1"/>
          </p:cNvSpPr>
          <p:nvPr/>
        </p:nvSpPr>
        <p:spPr bwMode="auto">
          <a:xfrm>
            <a:off x="9382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椅子</a:t>
            </a:r>
            <a:endParaRPr lang="zh-CN" altLang="en-US"/>
          </a:p>
        </p:txBody>
      </p:sp>
      <p:sp>
        <p:nvSpPr>
          <p:cNvPr id="31752" name="文本框 110"/>
          <p:cNvSpPr>
            <a:spLocks noChangeArrowheads="1"/>
          </p:cNvSpPr>
          <p:nvPr/>
        </p:nvSpPr>
        <p:spPr bwMode="auto">
          <a:xfrm>
            <a:off x="912813" y="5622925"/>
            <a:ext cx="3079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31753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足球</a:t>
            </a:r>
            <a:endParaRPr lang="zh-CN" altLang="en-US"/>
          </a:p>
        </p:txBody>
      </p:sp>
      <p:sp>
        <p:nvSpPr>
          <p:cNvPr id="31754" name="文本框 78"/>
          <p:cNvSpPr>
            <a:spLocks noChangeArrowheads="1"/>
          </p:cNvSpPr>
          <p:nvPr/>
        </p:nvSpPr>
        <p:spPr bwMode="auto">
          <a:xfrm>
            <a:off x="1090613" y="609600"/>
            <a:ext cx="5365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猫</a:t>
            </a:r>
            <a:endParaRPr lang="zh-CN" altLang="en-US"/>
          </a:p>
        </p:txBody>
      </p:sp>
      <p:cxnSp>
        <p:nvCxnSpPr>
          <p:cNvPr id="31755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miter lim="800000"/>
          </a:ln>
        </p:spPr>
      </p:cxnSp>
      <p:sp>
        <p:nvSpPr>
          <p:cNvPr id="13324" name="AutoShape 25"/>
          <p:cNvSpPr>
            <a:spLocks noChangeArrowheads="1"/>
          </p:cNvSpPr>
          <p:nvPr/>
        </p:nvSpPr>
        <p:spPr bwMode="auto">
          <a:xfrm>
            <a:off x="2363788" y="2811463"/>
            <a:ext cx="6053137" cy="3086100"/>
          </a:xfrm>
          <a:prstGeom prst="wedgeRoundRectCallout">
            <a:avLst>
              <a:gd name="adj1" fmla="val -53838"/>
              <a:gd name="adj2" fmla="val -32606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354263" y="1393825"/>
            <a:ext cx="1504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一个足球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157663" y="1381125"/>
            <a:ext cx="1504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踢足球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3327" name="文本框 152"/>
          <p:cNvSpPr>
            <a:spLocks noChangeArrowheads="1"/>
          </p:cNvSpPr>
          <p:nvPr/>
        </p:nvSpPr>
        <p:spPr bwMode="auto">
          <a:xfrm>
            <a:off x="2363788" y="2292350"/>
            <a:ext cx="14017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一双眼睛</a:t>
            </a:r>
            <a:endParaRPr lang="zh-CN" altLang="en-US"/>
          </a:p>
        </p:txBody>
      </p:sp>
      <p:sp>
        <p:nvSpPr>
          <p:cNvPr id="13328" name="文本框 152"/>
          <p:cNvSpPr>
            <a:spLocks noChangeArrowheads="1"/>
          </p:cNvSpPr>
          <p:nvPr/>
        </p:nvSpPr>
        <p:spPr bwMode="auto">
          <a:xfrm>
            <a:off x="4230688" y="2266950"/>
            <a:ext cx="14017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猫的眼睛</a:t>
            </a:r>
            <a:endParaRPr lang="zh-CN" alt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580005" y="2811780"/>
            <a:ext cx="25749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去哪儿旅游？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where to go traveling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360035" y="2811780"/>
            <a:ext cx="269875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去北京旅游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go traveling to Beijing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pic>
        <p:nvPicPr>
          <p:cNvPr id="13331" name="Picture 19" descr="52efc20b7e1e4de5a8399ca932f9562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62238" y="3643313"/>
            <a:ext cx="23590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 descr="Img417567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0" y="3614738"/>
            <a:ext cx="2773363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utoUpdateAnimBg="0"/>
      <p:bldP spid="13324" grpId="0" bldLvl="0" animBg="1" autoUpdateAnimBg="0"/>
      <p:bldP spid="13325" grpId="0" bldLvl="0" autoUpdateAnimBg="0"/>
      <p:bldP spid="13326" grpId="0" bldLvl="0" autoUpdateAnimBg="0"/>
      <p:bldP spid="13327" grpId="0" bldLvl="0" autoUpdateAnimBg="0"/>
      <p:bldP spid="13328" grpId="0" bldLvl="0" autoUpdateAnimBg="0"/>
      <p:bldP spid="13329" grpId="0" bldLvl="0" autoUpdateAnimBg="0"/>
      <p:bldP spid="13330" grpId="0" bldLvl="0" autoUpdateAnimBg="0"/>
      <p:bldP spid="13330" grpId="1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52"/>
          <p:cNvSpPr>
            <a:spLocks noChangeArrowheads="1"/>
          </p:cNvSpPr>
          <p:nvPr/>
        </p:nvSpPr>
        <p:spPr bwMode="auto">
          <a:xfrm>
            <a:off x="2363788" y="603250"/>
            <a:ext cx="10969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两只猫</a:t>
            </a:r>
            <a:endParaRPr lang="zh-CN" altLang="en-US"/>
          </a:p>
        </p:txBody>
      </p:sp>
      <p:sp>
        <p:nvSpPr>
          <p:cNvPr id="32771" name="圆角矩形 38"/>
          <p:cNvSpPr>
            <a:spLocks noChangeArrowheads="1"/>
          </p:cNvSpPr>
          <p:nvPr/>
        </p:nvSpPr>
        <p:spPr bwMode="auto">
          <a:xfrm>
            <a:off x="679450" y="3933825"/>
            <a:ext cx="1336675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32772" name="文本框 82"/>
          <p:cNvSpPr>
            <a:spLocks noChangeArrowheads="1"/>
          </p:cNvSpPr>
          <p:nvPr/>
        </p:nvSpPr>
        <p:spPr bwMode="auto">
          <a:xfrm>
            <a:off x="935038" y="22844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眼睛</a:t>
            </a:r>
            <a:endParaRPr lang="zh-CN" altLang="en-US"/>
          </a:p>
        </p:txBody>
      </p:sp>
      <p:sp>
        <p:nvSpPr>
          <p:cNvPr id="32773" name="文本框 85"/>
          <p:cNvSpPr>
            <a:spLocks noChangeArrowheads="1"/>
          </p:cNvSpPr>
          <p:nvPr/>
        </p:nvSpPr>
        <p:spPr bwMode="auto">
          <a:xfrm>
            <a:off x="9286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旅游</a:t>
            </a:r>
            <a:endParaRPr lang="zh-CN" altLang="en-US"/>
          </a:p>
        </p:txBody>
      </p:sp>
      <p:sp>
        <p:nvSpPr>
          <p:cNvPr id="32774" name="文本框 88"/>
          <p:cNvSpPr>
            <a:spLocks noChangeArrowheads="1"/>
          </p:cNvSpPr>
          <p:nvPr/>
        </p:nvSpPr>
        <p:spPr bwMode="auto">
          <a:xfrm>
            <a:off x="9239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运动</a:t>
            </a:r>
            <a:endParaRPr lang="zh-CN" altLang="en-US"/>
          </a:p>
        </p:txBody>
      </p:sp>
      <p:sp>
        <p:nvSpPr>
          <p:cNvPr id="32775" name="文本框 107"/>
          <p:cNvSpPr>
            <a:spLocks noChangeArrowheads="1"/>
          </p:cNvSpPr>
          <p:nvPr/>
        </p:nvSpPr>
        <p:spPr bwMode="auto">
          <a:xfrm>
            <a:off x="9382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椅子</a:t>
            </a:r>
            <a:endParaRPr lang="zh-CN" altLang="en-US"/>
          </a:p>
        </p:txBody>
      </p:sp>
      <p:sp>
        <p:nvSpPr>
          <p:cNvPr id="32776" name="文本框 110"/>
          <p:cNvSpPr>
            <a:spLocks noChangeArrowheads="1"/>
          </p:cNvSpPr>
          <p:nvPr/>
        </p:nvSpPr>
        <p:spPr bwMode="auto">
          <a:xfrm>
            <a:off x="912813" y="5622925"/>
            <a:ext cx="3079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32777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足球</a:t>
            </a:r>
            <a:endParaRPr lang="zh-CN" altLang="en-US"/>
          </a:p>
        </p:txBody>
      </p:sp>
      <p:sp>
        <p:nvSpPr>
          <p:cNvPr id="32778" name="文本框 78"/>
          <p:cNvSpPr>
            <a:spLocks noChangeArrowheads="1"/>
          </p:cNvSpPr>
          <p:nvPr/>
        </p:nvSpPr>
        <p:spPr bwMode="auto">
          <a:xfrm>
            <a:off x="1090613" y="609600"/>
            <a:ext cx="5365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猫</a:t>
            </a:r>
            <a:endParaRPr lang="zh-CN" altLang="en-US"/>
          </a:p>
        </p:txBody>
      </p:sp>
      <p:cxnSp>
        <p:nvCxnSpPr>
          <p:cNvPr id="32779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</a:ln>
        </p:spPr>
      </p:cxnSp>
      <p:sp>
        <p:nvSpPr>
          <p:cNvPr id="15372" name="AutoShape 25"/>
          <p:cNvSpPr>
            <a:spLocks noChangeArrowheads="1"/>
          </p:cNvSpPr>
          <p:nvPr/>
        </p:nvSpPr>
        <p:spPr bwMode="auto">
          <a:xfrm>
            <a:off x="2363788" y="3798888"/>
            <a:ext cx="6053137" cy="2833687"/>
          </a:xfrm>
          <a:prstGeom prst="wedgeRoundRectCallout">
            <a:avLst>
              <a:gd name="adj1" fmla="val -53838"/>
              <a:gd name="adj2" fmla="val -32606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316163" y="1393825"/>
            <a:ext cx="1504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一个足球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157663" y="1381125"/>
            <a:ext cx="1504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踢足球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5375" name="文本框 152"/>
          <p:cNvSpPr>
            <a:spLocks noChangeArrowheads="1"/>
          </p:cNvSpPr>
          <p:nvPr/>
        </p:nvSpPr>
        <p:spPr bwMode="auto">
          <a:xfrm>
            <a:off x="2363788" y="2292350"/>
            <a:ext cx="14017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一双眼睛</a:t>
            </a:r>
            <a:endParaRPr lang="zh-CN" altLang="en-US"/>
          </a:p>
        </p:txBody>
      </p:sp>
      <p:sp>
        <p:nvSpPr>
          <p:cNvPr id="15376" name="文本框 152"/>
          <p:cNvSpPr>
            <a:spLocks noChangeArrowheads="1"/>
          </p:cNvSpPr>
          <p:nvPr/>
        </p:nvSpPr>
        <p:spPr bwMode="auto">
          <a:xfrm>
            <a:off x="4230688" y="2266950"/>
            <a:ext cx="14017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猫的眼睛</a:t>
            </a:r>
            <a:endParaRPr lang="zh-CN" altLang="en-US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303463" y="3133725"/>
            <a:ext cx="23495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去哪儿旅游？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195763" y="3108325"/>
            <a:ext cx="2020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去北京旅游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5379" name="文本框 152"/>
          <p:cNvSpPr>
            <a:spLocks noChangeArrowheads="1"/>
          </p:cNvSpPr>
          <p:nvPr/>
        </p:nvSpPr>
        <p:spPr bwMode="auto">
          <a:xfrm>
            <a:off x="2677160" y="3742373"/>
            <a:ext cx="2379980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足球运动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pPr algn="l"/>
            <a:r>
              <a:rPr lang="en-US" altLang="zh-CN"/>
              <a:t>football (soccer) sport</a:t>
            </a:r>
            <a:endParaRPr lang="en-US" altLang="zh-CN"/>
          </a:p>
        </p:txBody>
      </p:sp>
      <p:pic>
        <p:nvPicPr>
          <p:cNvPr id="15380" name="Picture 20" descr="b254df58a0fb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05075" y="4479925"/>
            <a:ext cx="27336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1" name="AutoShape 25"/>
          <p:cNvSpPr>
            <a:spLocks noChangeArrowheads="1"/>
          </p:cNvSpPr>
          <p:nvPr/>
        </p:nvSpPr>
        <p:spPr bwMode="auto">
          <a:xfrm>
            <a:off x="5867083" y="3976053"/>
            <a:ext cx="2549525" cy="814387"/>
          </a:xfrm>
          <a:prstGeom prst="wedgeRoundRectCallout">
            <a:avLst>
              <a:gd name="adj1" fmla="val -53838"/>
              <a:gd name="adj2" fmla="val -32606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你喜欢什么运动？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5211763" y="3902075"/>
            <a:ext cx="536575" cy="577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A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7662863" y="5349875"/>
            <a:ext cx="536575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/>
              <a:t> B</a:t>
            </a:r>
            <a:endParaRPr lang="zh-CN" altLang="en-US" sz="3200"/>
          </a:p>
        </p:txBody>
      </p:sp>
      <p:sp>
        <p:nvSpPr>
          <p:cNvPr id="32792" name="AutoShape 25"/>
          <p:cNvSpPr>
            <a:spLocks noChangeArrowheads="1"/>
          </p:cNvSpPr>
          <p:nvPr/>
        </p:nvSpPr>
        <p:spPr bwMode="auto">
          <a:xfrm rot="10800000">
            <a:off x="5400675" y="5187950"/>
            <a:ext cx="2224088" cy="803275"/>
          </a:xfrm>
          <a:prstGeom prst="wedgeRoundRectCallout">
            <a:avLst>
              <a:gd name="adj1" fmla="val -53838"/>
              <a:gd name="adj2" fmla="val -32606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5451475" y="5351463"/>
            <a:ext cx="25257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我喜欢踢足球。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 autoUpdateAnimBg="0"/>
      <p:bldP spid="15372" grpId="0" bldLvl="0" animBg="1" autoUpdateAnimBg="0"/>
      <p:bldP spid="15373" grpId="0" bldLvl="0" autoUpdateAnimBg="0"/>
      <p:bldP spid="15375" grpId="0" bldLvl="0" autoUpdateAnimBg="0"/>
      <p:bldP spid="15376" grpId="0" bldLvl="0" autoUpdateAnimBg="0"/>
      <p:bldP spid="15377" grpId="0" bldLvl="0" autoUpdateAnimBg="0"/>
      <p:bldP spid="15378" grpId="0" bldLvl="0" autoUpdateAnimBg="0"/>
      <p:bldP spid="15379" grpId="0" bldLvl="0" autoUpdateAnimBg="0"/>
      <p:bldP spid="15381" grpId="0" bldLvl="0" animBg="1" autoUpdateAnimBg="0"/>
      <p:bldP spid="15385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52"/>
          <p:cNvSpPr>
            <a:spLocks noChangeArrowheads="1"/>
          </p:cNvSpPr>
          <p:nvPr/>
        </p:nvSpPr>
        <p:spPr bwMode="auto">
          <a:xfrm>
            <a:off x="2363788" y="603250"/>
            <a:ext cx="10969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两只猫</a:t>
            </a:r>
            <a:endParaRPr lang="zh-CN" altLang="en-US"/>
          </a:p>
        </p:txBody>
      </p:sp>
      <p:sp>
        <p:nvSpPr>
          <p:cNvPr id="33795" name="圆角矩形 38"/>
          <p:cNvSpPr>
            <a:spLocks noChangeArrowheads="1"/>
          </p:cNvSpPr>
          <p:nvPr/>
        </p:nvSpPr>
        <p:spPr bwMode="auto">
          <a:xfrm>
            <a:off x="717550" y="4784725"/>
            <a:ext cx="1338263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33796" name="文本框 82"/>
          <p:cNvSpPr>
            <a:spLocks noChangeArrowheads="1"/>
          </p:cNvSpPr>
          <p:nvPr/>
        </p:nvSpPr>
        <p:spPr bwMode="auto">
          <a:xfrm>
            <a:off x="935038" y="22844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眼睛</a:t>
            </a:r>
            <a:endParaRPr lang="zh-CN" altLang="en-US"/>
          </a:p>
        </p:txBody>
      </p:sp>
      <p:sp>
        <p:nvSpPr>
          <p:cNvPr id="33797" name="文本框 85"/>
          <p:cNvSpPr>
            <a:spLocks noChangeArrowheads="1"/>
          </p:cNvSpPr>
          <p:nvPr/>
        </p:nvSpPr>
        <p:spPr bwMode="auto">
          <a:xfrm>
            <a:off x="9286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旅游</a:t>
            </a:r>
            <a:endParaRPr lang="zh-CN" altLang="en-US"/>
          </a:p>
        </p:txBody>
      </p:sp>
      <p:sp>
        <p:nvSpPr>
          <p:cNvPr id="33798" name="文本框 88"/>
          <p:cNvSpPr>
            <a:spLocks noChangeArrowheads="1"/>
          </p:cNvSpPr>
          <p:nvPr/>
        </p:nvSpPr>
        <p:spPr bwMode="auto">
          <a:xfrm>
            <a:off x="9239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运动</a:t>
            </a:r>
            <a:endParaRPr lang="zh-CN" altLang="en-US"/>
          </a:p>
        </p:txBody>
      </p:sp>
      <p:sp>
        <p:nvSpPr>
          <p:cNvPr id="33799" name="文本框 107"/>
          <p:cNvSpPr>
            <a:spLocks noChangeArrowheads="1"/>
          </p:cNvSpPr>
          <p:nvPr/>
        </p:nvSpPr>
        <p:spPr bwMode="auto">
          <a:xfrm>
            <a:off x="9382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椅子</a:t>
            </a:r>
            <a:endParaRPr lang="zh-CN" altLang="en-US"/>
          </a:p>
        </p:txBody>
      </p:sp>
      <p:sp>
        <p:nvSpPr>
          <p:cNvPr id="33800" name="文本框 110"/>
          <p:cNvSpPr>
            <a:spLocks noChangeArrowheads="1"/>
          </p:cNvSpPr>
          <p:nvPr/>
        </p:nvSpPr>
        <p:spPr bwMode="auto">
          <a:xfrm>
            <a:off x="912813" y="5622925"/>
            <a:ext cx="3079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33801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足球</a:t>
            </a:r>
            <a:endParaRPr lang="zh-CN" altLang="en-US"/>
          </a:p>
        </p:txBody>
      </p:sp>
      <p:sp>
        <p:nvSpPr>
          <p:cNvPr id="33802" name="文本框 78"/>
          <p:cNvSpPr>
            <a:spLocks noChangeArrowheads="1"/>
          </p:cNvSpPr>
          <p:nvPr/>
        </p:nvSpPr>
        <p:spPr bwMode="auto">
          <a:xfrm>
            <a:off x="1090613" y="609600"/>
            <a:ext cx="5365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猫</a:t>
            </a:r>
            <a:endParaRPr lang="zh-CN" altLang="en-US"/>
          </a:p>
        </p:txBody>
      </p:sp>
      <p:cxnSp>
        <p:nvCxnSpPr>
          <p:cNvPr id="33803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</a:ln>
        </p:spPr>
      </p:cxn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316163" y="1393825"/>
            <a:ext cx="1504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一个足球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157663" y="1381125"/>
            <a:ext cx="1504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踢足球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7422" name="文本框 152"/>
          <p:cNvSpPr>
            <a:spLocks noChangeArrowheads="1"/>
          </p:cNvSpPr>
          <p:nvPr/>
        </p:nvSpPr>
        <p:spPr bwMode="auto">
          <a:xfrm>
            <a:off x="2363788" y="2292350"/>
            <a:ext cx="14017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一双眼睛</a:t>
            </a:r>
            <a:endParaRPr lang="zh-CN" altLang="en-US"/>
          </a:p>
        </p:txBody>
      </p:sp>
      <p:sp>
        <p:nvSpPr>
          <p:cNvPr id="17423" name="文本框 152"/>
          <p:cNvSpPr>
            <a:spLocks noChangeArrowheads="1"/>
          </p:cNvSpPr>
          <p:nvPr/>
        </p:nvSpPr>
        <p:spPr bwMode="auto">
          <a:xfrm>
            <a:off x="4230688" y="2266950"/>
            <a:ext cx="14017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猫的眼睛</a:t>
            </a:r>
            <a:endParaRPr lang="zh-CN" alt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303463" y="3133725"/>
            <a:ext cx="23495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去哪儿旅游？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195763" y="3108325"/>
            <a:ext cx="2020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去北京旅游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7426" name="文本框 152"/>
          <p:cNvSpPr>
            <a:spLocks noChangeArrowheads="1"/>
          </p:cNvSpPr>
          <p:nvPr/>
        </p:nvSpPr>
        <p:spPr bwMode="auto">
          <a:xfrm>
            <a:off x="2451100" y="3979863"/>
            <a:ext cx="14033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足球运动</a:t>
            </a:r>
            <a:endParaRPr lang="zh-CN" altLang="en-US"/>
          </a:p>
        </p:txBody>
      </p:sp>
      <p:sp>
        <p:nvSpPr>
          <p:cNvPr id="17427" name="文本框 152"/>
          <p:cNvSpPr>
            <a:spLocks noChangeArrowheads="1"/>
          </p:cNvSpPr>
          <p:nvPr/>
        </p:nvSpPr>
        <p:spPr bwMode="auto">
          <a:xfrm>
            <a:off x="4233863" y="3971925"/>
            <a:ext cx="20113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喜欢什么运动</a:t>
            </a:r>
            <a:endParaRPr lang="zh-CN" altLang="en-US"/>
          </a:p>
        </p:txBody>
      </p:sp>
      <p:sp>
        <p:nvSpPr>
          <p:cNvPr id="17428" name="AutoShape 25"/>
          <p:cNvSpPr>
            <a:spLocks noChangeArrowheads="1"/>
          </p:cNvSpPr>
          <p:nvPr/>
        </p:nvSpPr>
        <p:spPr bwMode="auto">
          <a:xfrm>
            <a:off x="2316163" y="4479925"/>
            <a:ext cx="6088062" cy="2246313"/>
          </a:xfrm>
          <a:prstGeom prst="wedgeRoundRectCallout">
            <a:avLst>
              <a:gd name="adj1" fmla="val -51773"/>
              <a:gd name="adj2" fmla="val -21389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zh-CN" altLang="zh-CN" sz="2000"/>
          </a:p>
        </p:txBody>
      </p:sp>
      <p:pic>
        <p:nvPicPr>
          <p:cNvPr id="17429" name="Picture 21" descr="6380-1201112059147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146425" y="4987925"/>
            <a:ext cx="1239838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0" name="Text Box 22"/>
          <p:cNvSpPr txBox="1">
            <a:spLocks noChangeArrowheads="1"/>
          </p:cNvSpPr>
          <p:nvPr/>
        </p:nvSpPr>
        <p:spPr bwMode="auto">
          <a:xfrm rot="16200000">
            <a:off x="2875280" y="3943033"/>
            <a:ext cx="921385" cy="177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一把椅子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a chair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pic>
        <p:nvPicPr>
          <p:cNvPr id="17431" name="Picture 23" descr="1460310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613" y="4611688"/>
            <a:ext cx="1868487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2" name="Text Box 24"/>
          <p:cNvSpPr txBox="1">
            <a:spLocks noChangeArrowheads="1"/>
          </p:cNvSpPr>
          <p:nvPr/>
        </p:nvSpPr>
        <p:spPr bwMode="auto">
          <a:xfrm rot="16200000">
            <a:off x="5594350" y="3846513"/>
            <a:ext cx="921385" cy="2187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坐在椅子上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sit on the chair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utoUpdateAnimBg="0"/>
      <p:bldP spid="17420" grpId="0" bldLvl="0" autoUpdateAnimBg="0"/>
      <p:bldP spid="17421" grpId="0" bldLvl="0" autoUpdateAnimBg="0"/>
      <p:bldP spid="17422" grpId="0" bldLvl="0" autoUpdateAnimBg="0"/>
      <p:bldP spid="17423" grpId="0" bldLvl="0" autoUpdateAnimBg="0"/>
      <p:bldP spid="17424" grpId="0" bldLvl="0" autoUpdateAnimBg="0"/>
      <p:bldP spid="17425" grpId="0" bldLvl="0" autoUpdateAnimBg="0"/>
      <p:bldP spid="17426" grpId="0" bldLvl="0" autoUpdateAnimBg="0"/>
      <p:bldP spid="17427" grpId="0" bldLvl="0" autoUpdateAnimBg="0"/>
      <p:bldP spid="17428" grpId="0" bldLvl="0" animBg="1" autoUpdateAnimBg="0"/>
      <p:bldP spid="17430" grpId="0" bldLvl="0" autoUpdateAnimBg="0"/>
      <p:bldP spid="17432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圆角矩形 38"/>
          <p:cNvSpPr>
            <a:spLocks noChangeArrowheads="1"/>
          </p:cNvSpPr>
          <p:nvPr/>
        </p:nvSpPr>
        <p:spPr bwMode="auto">
          <a:xfrm>
            <a:off x="677863" y="3170238"/>
            <a:ext cx="1338262" cy="528637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34819" name="圆角矩形 38"/>
          <p:cNvSpPr>
            <a:spLocks noChangeArrowheads="1"/>
          </p:cNvSpPr>
          <p:nvPr/>
        </p:nvSpPr>
        <p:spPr bwMode="auto">
          <a:xfrm>
            <a:off x="665163" y="2293938"/>
            <a:ext cx="1338262" cy="528637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34820" name="圆角矩形 38"/>
          <p:cNvSpPr>
            <a:spLocks noChangeArrowheads="1"/>
          </p:cNvSpPr>
          <p:nvPr/>
        </p:nvSpPr>
        <p:spPr bwMode="auto">
          <a:xfrm>
            <a:off x="652463" y="1441450"/>
            <a:ext cx="1338262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34821" name="圆角矩形 38"/>
          <p:cNvSpPr>
            <a:spLocks noChangeArrowheads="1"/>
          </p:cNvSpPr>
          <p:nvPr/>
        </p:nvSpPr>
        <p:spPr bwMode="auto">
          <a:xfrm>
            <a:off x="665163" y="609600"/>
            <a:ext cx="1338262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34822" name="圆角矩形 38"/>
          <p:cNvSpPr>
            <a:spLocks noChangeArrowheads="1"/>
          </p:cNvSpPr>
          <p:nvPr/>
        </p:nvSpPr>
        <p:spPr bwMode="auto">
          <a:xfrm>
            <a:off x="704850" y="4779963"/>
            <a:ext cx="1338263" cy="528637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9463" name="文本框 152"/>
          <p:cNvSpPr>
            <a:spLocks noChangeArrowheads="1"/>
          </p:cNvSpPr>
          <p:nvPr/>
        </p:nvSpPr>
        <p:spPr bwMode="auto">
          <a:xfrm>
            <a:off x="2363788" y="603250"/>
            <a:ext cx="10969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两只猫</a:t>
            </a:r>
            <a:endParaRPr lang="zh-CN" altLang="en-US"/>
          </a:p>
        </p:txBody>
      </p:sp>
      <p:sp>
        <p:nvSpPr>
          <p:cNvPr id="34824" name="圆角矩形 38"/>
          <p:cNvSpPr>
            <a:spLocks noChangeArrowheads="1"/>
          </p:cNvSpPr>
          <p:nvPr/>
        </p:nvSpPr>
        <p:spPr bwMode="auto">
          <a:xfrm>
            <a:off x="704850" y="3959225"/>
            <a:ext cx="1338263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34825" name="文本框 82"/>
          <p:cNvSpPr>
            <a:spLocks noChangeArrowheads="1"/>
          </p:cNvSpPr>
          <p:nvPr/>
        </p:nvSpPr>
        <p:spPr bwMode="auto">
          <a:xfrm>
            <a:off x="935038" y="22844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眼睛</a:t>
            </a:r>
            <a:endParaRPr lang="zh-CN" altLang="en-US"/>
          </a:p>
        </p:txBody>
      </p:sp>
      <p:sp>
        <p:nvSpPr>
          <p:cNvPr id="34826" name="文本框 85"/>
          <p:cNvSpPr>
            <a:spLocks noChangeArrowheads="1"/>
          </p:cNvSpPr>
          <p:nvPr/>
        </p:nvSpPr>
        <p:spPr bwMode="auto">
          <a:xfrm>
            <a:off x="928688" y="310991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旅游</a:t>
            </a:r>
            <a:endParaRPr lang="zh-CN" altLang="en-US"/>
          </a:p>
        </p:txBody>
      </p:sp>
      <p:sp>
        <p:nvSpPr>
          <p:cNvPr id="34827" name="文本框 88"/>
          <p:cNvSpPr>
            <a:spLocks noChangeArrowheads="1"/>
          </p:cNvSpPr>
          <p:nvPr/>
        </p:nvSpPr>
        <p:spPr bwMode="auto">
          <a:xfrm>
            <a:off x="9239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运动</a:t>
            </a:r>
            <a:endParaRPr lang="zh-CN" altLang="en-US"/>
          </a:p>
        </p:txBody>
      </p:sp>
      <p:sp>
        <p:nvSpPr>
          <p:cNvPr id="34828" name="文本框 107"/>
          <p:cNvSpPr>
            <a:spLocks noChangeArrowheads="1"/>
          </p:cNvSpPr>
          <p:nvPr/>
        </p:nvSpPr>
        <p:spPr bwMode="auto">
          <a:xfrm>
            <a:off x="9382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椅子</a:t>
            </a:r>
            <a:endParaRPr lang="zh-CN" altLang="en-US"/>
          </a:p>
        </p:txBody>
      </p:sp>
      <p:sp>
        <p:nvSpPr>
          <p:cNvPr id="34829" name="文本框 110"/>
          <p:cNvSpPr>
            <a:spLocks noChangeArrowheads="1"/>
          </p:cNvSpPr>
          <p:nvPr/>
        </p:nvSpPr>
        <p:spPr bwMode="auto">
          <a:xfrm>
            <a:off x="912813" y="5622925"/>
            <a:ext cx="3079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34830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足球</a:t>
            </a:r>
            <a:endParaRPr lang="zh-CN" altLang="en-US"/>
          </a:p>
        </p:txBody>
      </p:sp>
      <p:sp>
        <p:nvSpPr>
          <p:cNvPr id="34831" name="文本框 78"/>
          <p:cNvSpPr>
            <a:spLocks noChangeArrowheads="1"/>
          </p:cNvSpPr>
          <p:nvPr/>
        </p:nvSpPr>
        <p:spPr bwMode="auto">
          <a:xfrm>
            <a:off x="1090613" y="609600"/>
            <a:ext cx="5365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猫</a:t>
            </a:r>
            <a:endParaRPr lang="zh-CN" altLang="en-US"/>
          </a:p>
        </p:txBody>
      </p:sp>
      <p:cxnSp>
        <p:nvCxnSpPr>
          <p:cNvPr id="34832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miter lim="800000"/>
          </a:ln>
        </p:spPr>
      </p:cxn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316163" y="1393825"/>
            <a:ext cx="1504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一个足球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4157663" y="1381125"/>
            <a:ext cx="1504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踢足球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9475" name="文本框 152"/>
          <p:cNvSpPr>
            <a:spLocks noChangeArrowheads="1"/>
          </p:cNvSpPr>
          <p:nvPr/>
        </p:nvSpPr>
        <p:spPr bwMode="auto">
          <a:xfrm>
            <a:off x="2363788" y="2292350"/>
            <a:ext cx="14017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一双眼睛</a:t>
            </a:r>
            <a:endParaRPr lang="zh-CN" altLang="en-US"/>
          </a:p>
        </p:txBody>
      </p:sp>
      <p:sp>
        <p:nvSpPr>
          <p:cNvPr id="19476" name="文本框 152"/>
          <p:cNvSpPr>
            <a:spLocks noChangeArrowheads="1"/>
          </p:cNvSpPr>
          <p:nvPr/>
        </p:nvSpPr>
        <p:spPr bwMode="auto">
          <a:xfrm>
            <a:off x="4230688" y="2266950"/>
            <a:ext cx="14017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猫的眼睛</a:t>
            </a:r>
            <a:endParaRPr lang="zh-CN" altLang="en-US"/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2303463" y="3133725"/>
            <a:ext cx="23495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去哪儿旅游？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4195763" y="3108325"/>
            <a:ext cx="2020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去北京旅游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9479" name="文本框 152"/>
          <p:cNvSpPr>
            <a:spLocks noChangeArrowheads="1"/>
          </p:cNvSpPr>
          <p:nvPr/>
        </p:nvSpPr>
        <p:spPr bwMode="auto">
          <a:xfrm>
            <a:off x="2413000" y="3979863"/>
            <a:ext cx="14033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足球运动</a:t>
            </a:r>
            <a:endParaRPr lang="zh-CN" altLang="en-US"/>
          </a:p>
        </p:txBody>
      </p:sp>
      <p:sp>
        <p:nvSpPr>
          <p:cNvPr id="19480" name="文本框 152"/>
          <p:cNvSpPr>
            <a:spLocks noChangeArrowheads="1"/>
          </p:cNvSpPr>
          <p:nvPr/>
        </p:nvSpPr>
        <p:spPr bwMode="auto">
          <a:xfrm>
            <a:off x="4233863" y="3971925"/>
            <a:ext cx="20113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喜欢什么运动</a:t>
            </a:r>
            <a:endParaRPr lang="zh-CN" altLang="en-US"/>
          </a:p>
        </p:txBody>
      </p:sp>
      <p:sp>
        <p:nvSpPr>
          <p:cNvPr id="19481" name="文本框 152"/>
          <p:cNvSpPr>
            <a:spLocks noChangeArrowheads="1"/>
          </p:cNvSpPr>
          <p:nvPr/>
        </p:nvSpPr>
        <p:spPr bwMode="auto">
          <a:xfrm>
            <a:off x="2463800" y="4767263"/>
            <a:ext cx="14033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一把椅子</a:t>
            </a:r>
            <a:endParaRPr lang="zh-CN" altLang="en-US"/>
          </a:p>
        </p:txBody>
      </p:sp>
      <p:sp>
        <p:nvSpPr>
          <p:cNvPr id="19482" name="文本框 152"/>
          <p:cNvSpPr>
            <a:spLocks noChangeArrowheads="1"/>
          </p:cNvSpPr>
          <p:nvPr/>
        </p:nvSpPr>
        <p:spPr bwMode="auto">
          <a:xfrm>
            <a:off x="4305300" y="4792663"/>
            <a:ext cx="1708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坐在椅子上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10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11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12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13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14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15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16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17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18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19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2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20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21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22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23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24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3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4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5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6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7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8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ags/tag9.xml><?xml version="1.0" encoding="utf-8"?>
<p:tagLst xmlns:p="http://schemas.openxmlformats.org/presentationml/2006/main">
  <p:tag name="KSO_WM_DIAGRAM_VIRTUALLY_FRAME" val="{&quot;height&quot;:373.50000000000006,&quot;left&quot;:53.37503937007873,&quot;top&quot;:46.12503937007874,&quot;width&quot;:606.57496062992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50209A07PWBG">
  <a:themeElements>
    <a:clrScheme name="">
      <a:dk1>
        <a:srgbClr val="777777"/>
      </a:dk1>
      <a:lt1>
        <a:srgbClr val="FFFFFF"/>
      </a:lt1>
      <a:dk2>
        <a:srgbClr val="777777"/>
      </a:dk2>
      <a:lt2>
        <a:srgbClr val="FFFFFF"/>
      </a:lt2>
      <a:accent1>
        <a:srgbClr val="379DBC"/>
      </a:accent1>
      <a:accent2>
        <a:srgbClr val="6D98BF"/>
      </a:accent2>
      <a:accent3>
        <a:srgbClr val="FFFFFF"/>
      </a:accent3>
      <a:accent4>
        <a:srgbClr val="656565"/>
      </a:accent4>
      <a:accent5>
        <a:srgbClr val="AECCDA"/>
      </a:accent5>
      <a:accent6>
        <a:srgbClr val="6289AD"/>
      </a:accent6>
      <a:hlink>
        <a:srgbClr val="00B0F0"/>
      </a:hlink>
      <a:folHlink>
        <a:srgbClr val="AFB2B4"/>
      </a:folHlink>
    </a:clrScheme>
    <a:fontScheme name="1_A000120150209A07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2393</Words>
  <Application>WPS 演示</Application>
  <PresentationFormat>全屏显示(4:3)</PresentationFormat>
  <Paragraphs>430</Paragraphs>
  <Slides>23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宋体</vt:lpstr>
      <vt:lpstr>Wingdings</vt:lpstr>
      <vt:lpstr>幼圆</vt:lpstr>
      <vt:lpstr>Times New Roman</vt:lpstr>
      <vt:lpstr>华文中宋</vt:lpstr>
      <vt:lpstr>Wingdings 2</vt:lpstr>
      <vt:lpstr>Calibri</vt:lpstr>
      <vt:lpstr>Calibri Light</vt:lpstr>
      <vt:lpstr>微软雅黑</vt:lpstr>
      <vt:lpstr>GB Pinyinok-D</vt:lpstr>
      <vt:lpstr>华文楷体</vt:lpstr>
      <vt:lpstr>Arial Unicode MS</vt:lpstr>
      <vt:lpstr>默认设计模板</vt:lpstr>
      <vt:lpstr>1_A000120150209A07PWBG</vt:lpstr>
      <vt:lpstr>自定义设计方案</vt:lpstr>
      <vt:lpstr>第 1 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助动词：要 auxiliary verb：要</vt:lpstr>
      <vt:lpstr>PowerPoint 演示文稿</vt:lpstr>
      <vt:lpstr>动词：想  verb：想</vt:lpstr>
      <vt:lpstr>PowerPoint 演示文稿</vt:lpstr>
      <vt:lpstr>副词：最  adverb：最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L</cp:lastModifiedBy>
  <cp:revision>146</cp:revision>
  <dcterms:created xsi:type="dcterms:W3CDTF">2013-01-25T01:44:00Z</dcterms:created>
  <dcterms:modified xsi:type="dcterms:W3CDTF">2025-10-14T03:28:28Z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27409051B62C40F0963B8007E91ADCF0_12</vt:lpwstr>
  </property>
</Properties>
</file>